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61" r:id="rId2"/>
    <p:sldId id="259" r:id="rId3"/>
    <p:sldId id="262" r:id="rId4"/>
    <p:sldId id="266" r:id="rId5"/>
    <p:sldId id="264" r:id="rId6"/>
    <p:sldId id="274" r:id="rId7"/>
    <p:sldId id="275" r:id="rId8"/>
    <p:sldId id="276" r:id="rId9"/>
    <p:sldId id="277" r:id="rId10"/>
    <p:sldId id="265" r:id="rId11"/>
    <p:sldId id="278" r:id="rId12"/>
    <p:sldId id="292" r:id="rId13"/>
    <p:sldId id="294" r:id="rId14"/>
    <p:sldId id="293" r:id="rId15"/>
    <p:sldId id="267" r:id="rId16"/>
    <p:sldId id="279" r:id="rId17"/>
    <p:sldId id="290" r:id="rId18"/>
    <p:sldId id="291" r:id="rId19"/>
    <p:sldId id="285" r:id="rId20"/>
    <p:sldId id="289" r:id="rId21"/>
    <p:sldId id="288" r:id="rId22"/>
    <p:sldId id="287" r:id="rId23"/>
    <p:sldId id="280" r:id="rId24"/>
    <p:sldId id="268" r:id="rId25"/>
    <p:sldId id="281" r:id="rId26"/>
    <p:sldId id="269" r:id="rId27"/>
    <p:sldId id="270" r:id="rId28"/>
    <p:sldId id="282" r:id="rId29"/>
    <p:sldId id="271" r:id="rId30"/>
    <p:sldId id="283" r:id="rId31"/>
    <p:sldId id="272" r:id="rId32"/>
    <p:sldId id="284" r:id="rId33"/>
    <p:sldId id="273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" id="{A477C38A-4F5C-4540-B232-A7A008CFC9AE}">
          <p14:sldIdLst>
            <p14:sldId id="261"/>
            <p14:sldId id="259"/>
            <p14:sldId id="262"/>
            <p14:sldId id="266"/>
          </p14:sldIdLst>
        </p14:section>
        <p14:section name="Introducción" id="{B7AA0DCD-47D9-4EE9-8119-FC949219D884}">
          <p14:sldIdLst>
            <p14:sldId id="264"/>
            <p14:sldId id="274"/>
            <p14:sldId id="275"/>
            <p14:sldId id="276"/>
            <p14:sldId id="277"/>
          </p14:sldIdLst>
        </p14:section>
        <p14:section name="Metodología" id="{EF4803B6-DC39-465A-BF76-466357B16F04}">
          <p14:sldIdLst>
            <p14:sldId id="265"/>
            <p14:sldId id="278"/>
            <p14:sldId id="292"/>
            <p14:sldId id="294"/>
            <p14:sldId id="293"/>
          </p14:sldIdLst>
        </p14:section>
        <p14:section name="Control" id="{87927063-392E-4799-A32C-D18857D19810}">
          <p14:sldIdLst>
            <p14:sldId id="267"/>
            <p14:sldId id="279"/>
            <p14:sldId id="290"/>
            <p14:sldId id="291"/>
            <p14:sldId id="285"/>
            <p14:sldId id="289"/>
            <p14:sldId id="288"/>
            <p14:sldId id="287"/>
          </p14:sldIdLst>
        </p14:section>
        <p14:section name="Hardware" id="{F068708E-46AD-41A8-8F9E-16F561820CE7}">
          <p14:sldIdLst>
            <p14:sldId id="280"/>
            <p14:sldId id="268"/>
          </p14:sldIdLst>
        </p14:section>
        <p14:section name="Software" id="{11677ED2-E9B9-4867-9F14-C5D61A396351}">
          <p14:sldIdLst>
            <p14:sldId id="281"/>
            <p14:sldId id="269"/>
          </p14:sldIdLst>
        </p14:section>
        <p14:section name="Resultados" id="{6E50E8C8-F3A7-41CF-9D5D-35BF2E3BA6FB}">
          <p14:sldIdLst>
            <p14:sldId id="270"/>
            <p14:sldId id="282"/>
          </p14:sldIdLst>
        </p14:section>
        <p14:section name="Impacto" id="{D0EB5093-A20D-4CA3-9DE2-E2F386C326B9}">
          <p14:sldIdLst>
            <p14:sldId id="271"/>
            <p14:sldId id="283"/>
          </p14:sldIdLst>
        </p14:section>
        <p14:section name="Conclusiones" id="{87F5E55F-830B-4F32-A940-E8828E26C1B4}">
          <p14:sldIdLst>
            <p14:sldId id="272"/>
            <p14:sldId id="284"/>
          </p14:sldIdLst>
        </p14:section>
        <p14:section name="Fin" id="{ECFADF5D-5C47-4164-8002-602D9BA7674A}">
          <p14:sldIdLst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jp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0B364-1E2C-4CEA-90A9-CCFC6AD5B83C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a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D1FF8-CE24-40E4-B46A-B0ADAC0A63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931634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a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3D1FF8-CE24-40E4-B46A-B0ADAC0A630A}" type="slidenum">
              <a:rPr lang="ca-ES" smtClean="0"/>
              <a:t>2</a:t>
            </a:fld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328829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3D1FF8-CE24-40E4-B46A-B0ADAC0A630A}" type="slidenum">
              <a:rPr lang="ca-ES" smtClean="0"/>
              <a:t>12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56475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50619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36031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875662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436777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403837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574813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24714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56765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3958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756287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75695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BE494-5160-4C21-A388-A39D23888AC0}" type="datetimeFigureOut">
              <a:rPr lang="ca-ES" smtClean="0"/>
              <a:t>17/5/2024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084126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543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Metodología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53035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567727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4154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53035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3269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53035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E331CA0-C8DF-474D-1FB5-9266633A36B2}"/>
              </a:ext>
            </a:extLst>
          </p:cNvPr>
          <p:cNvSpPr txBox="1"/>
          <p:nvPr/>
        </p:nvSpPr>
        <p:spPr>
          <a:xfrm>
            <a:off x="4833408" y="2767280"/>
            <a:ext cx="7895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8000" dirty="0"/>
              <a:t>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FEADE0-5773-46DA-2FBA-8188B1718827}"/>
              </a:ext>
            </a:extLst>
          </p:cNvPr>
          <p:cNvSpPr txBox="1"/>
          <p:nvPr/>
        </p:nvSpPr>
        <p:spPr>
          <a:xfrm>
            <a:off x="5622925" y="2767280"/>
            <a:ext cx="7895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8000" dirty="0"/>
              <a:t>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72AA5B-1DC9-6FFA-095B-25C1D440B6F3}"/>
              </a:ext>
            </a:extLst>
          </p:cNvPr>
          <p:cNvSpPr txBox="1"/>
          <p:nvPr/>
        </p:nvSpPr>
        <p:spPr>
          <a:xfrm>
            <a:off x="6017683" y="2767280"/>
            <a:ext cx="7895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8000" dirty="0"/>
              <a:t>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7AFD60-2F00-514A-A304-65C8EDC8B3E6}"/>
              </a:ext>
            </a:extLst>
          </p:cNvPr>
          <p:cNvSpPr txBox="1"/>
          <p:nvPr/>
        </p:nvSpPr>
        <p:spPr>
          <a:xfrm>
            <a:off x="6569075" y="2767280"/>
            <a:ext cx="78951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8000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593370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53035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1B03112-E340-A500-842C-3B7803FA133B}"/>
              </a:ext>
            </a:extLst>
          </p:cNvPr>
          <p:cNvSpPr txBox="1"/>
          <p:nvPr/>
        </p:nvSpPr>
        <p:spPr>
          <a:xfrm>
            <a:off x="805920" y="2767280"/>
            <a:ext cx="309139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8000" dirty="0"/>
              <a:t>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03AD3C-8C39-B285-F006-9A62600C3F84}"/>
              </a:ext>
            </a:extLst>
          </p:cNvPr>
          <p:cNvSpPr txBox="1"/>
          <p:nvPr/>
        </p:nvSpPr>
        <p:spPr>
          <a:xfrm>
            <a:off x="3389312" y="2767280"/>
            <a:ext cx="118427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8000" dirty="0"/>
              <a:t>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809437-D7A5-C777-64D2-75D8C4FE6806}"/>
              </a:ext>
            </a:extLst>
          </p:cNvPr>
          <p:cNvSpPr txBox="1"/>
          <p:nvPr/>
        </p:nvSpPr>
        <p:spPr>
          <a:xfrm>
            <a:off x="4405311" y="2767280"/>
            <a:ext cx="366818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8000" dirty="0"/>
              <a:t>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D2953A-F108-3721-8564-3274CCAD2609}"/>
              </a:ext>
            </a:extLst>
          </p:cNvPr>
          <p:cNvSpPr txBox="1"/>
          <p:nvPr/>
        </p:nvSpPr>
        <p:spPr>
          <a:xfrm>
            <a:off x="7905221" y="2767280"/>
            <a:ext cx="348085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8000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6112812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53035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870576E5-1F7E-FF39-29D7-7B9E4F94F5B9}"/>
              </a:ext>
            </a:extLst>
          </p:cNvPr>
          <p:cNvGrpSpPr/>
          <p:nvPr/>
        </p:nvGrpSpPr>
        <p:grpSpPr>
          <a:xfrm>
            <a:off x="805920" y="2767280"/>
            <a:ext cx="10580159" cy="1323439"/>
            <a:chOff x="662517" y="2767280"/>
            <a:chExt cx="10580159" cy="132343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1B03112-E340-A500-842C-3B7803FA133B}"/>
                </a:ext>
              </a:extLst>
            </p:cNvPr>
            <p:cNvSpPr txBox="1"/>
            <p:nvPr/>
          </p:nvSpPr>
          <p:spPr>
            <a:xfrm>
              <a:off x="662517" y="2767280"/>
              <a:ext cx="3091392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ES" sz="8000" dirty="0" err="1"/>
                <a:t>Keep</a:t>
              </a:r>
              <a:endParaRPr lang="es-ES" sz="8000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D03AD3C-8C39-B285-F006-9A62600C3F84}"/>
                </a:ext>
              </a:extLst>
            </p:cNvPr>
            <p:cNvSpPr txBox="1"/>
            <p:nvPr/>
          </p:nvSpPr>
          <p:spPr>
            <a:xfrm>
              <a:off x="3245909" y="2767280"/>
              <a:ext cx="1184275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ES" sz="8000" dirty="0" err="1"/>
                <a:t>It</a:t>
              </a:r>
              <a:endParaRPr lang="es-ES" sz="80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B809437-D7A5-C777-64D2-75D8C4FE6806}"/>
                </a:ext>
              </a:extLst>
            </p:cNvPr>
            <p:cNvSpPr txBox="1"/>
            <p:nvPr/>
          </p:nvSpPr>
          <p:spPr>
            <a:xfrm>
              <a:off x="4261908" y="2767280"/>
              <a:ext cx="3668184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ES" sz="8000" dirty="0"/>
                <a:t>Simple,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ED2953A-F108-3721-8564-3274CCAD2609}"/>
                </a:ext>
              </a:extLst>
            </p:cNvPr>
            <p:cNvSpPr txBox="1"/>
            <p:nvPr/>
          </p:nvSpPr>
          <p:spPr>
            <a:xfrm>
              <a:off x="7761818" y="2767280"/>
              <a:ext cx="3480858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ES" sz="8000" dirty="0" err="1"/>
                <a:t>Stupid</a:t>
              </a:r>
              <a:endParaRPr lang="es-ES" sz="8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81142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0628462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3370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grpSp>
        <p:nvGrpSpPr>
          <p:cNvPr id="269" name="Group 268">
            <a:extLst>
              <a:ext uri="{FF2B5EF4-FFF2-40B4-BE49-F238E27FC236}">
                <a16:creationId xmlns:a16="http://schemas.microsoft.com/office/drawing/2014/main" id="{D8E9EFA5-0B6A-5DBC-C062-21015BA67A65}"/>
              </a:ext>
            </a:extLst>
          </p:cNvPr>
          <p:cNvGrpSpPr/>
          <p:nvPr/>
        </p:nvGrpSpPr>
        <p:grpSpPr>
          <a:xfrm>
            <a:off x="6355308" y="1340520"/>
            <a:ext cx="5464289" cy="4176958"/>
            <a:chOff x="5065408" y="2681042"/>
            <a:chExt cx="2513075" cy="1921020"/>
          </a:xfrm>
        </p:grpSpPr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FF0D1EBE-3919-77DE-526B-DB8CEB7D4AE9}"/>
                </a:ext>
              </a:extLst>
            </p:cNvPr>
            <p:cNvSpPr/>
            <p:nvPr/>
          </p:nvSpPr>
          <p:spPr>
            <a:xfrm flipV="1">
              <a:off x="5085575" y="2813811"/>
              <a:ext cx="2157248" cy="918287"/>
            </a:xfrm>
            <a:custGeom>
              <a:avLst/>
              <a:gdLst>
                <a:gd name="connsiteX0" fmla="*/ 119 w 2157248"/>
                <a:gd name="connsiteY0" fmla="*/ 719107 h 918287"/>
                <a:gd name="connsiteX1" fmla="*/ 208641 w 2157248"/>
                <a:gd name="connsiteY1" fmla="*/ 719107 h 918287"/>
                <a:gd name="connsiteX2" fmla="*/ 510646 w 2157248"/>
                <a:gd name="connsiteY2" fmla="*/ 719107 h 918287"/>
                <a:gd name="connsiteX3" fmla="*/ 877373 w 2157248"/>
                <a:gd name="connsiteY3" fmla="*/ 719107 h 918287"/>
                <a:gd name="connsiteX4" fmla="*/ 1280063 w 2157248"/>
                <a:gd name="connsiteY4" fmla="*/ 719107 h 918287"/>
                <a:gd name="connsiteX5" fmla="*/ 1646840 w 2157248"/>
                <a:gd name="connsiteY5" fmla="*/ 719107 h 918287"/>
                <a:gd name="connsiteX6" fmla="*/ 1682752 w 2157248"/>
                <a:gd name="connsiteY6" fmla="*/ 918409 h 918287"/>
                <a:gd name="connsiteX7" fmla="*/ 1912932 w 2157248"/>
                <a:gd name="connsiteY7" fmla="*/ 918409 h 918287"/>
                <a:gd name="connsiteX8" fmla="*/ 1948844 w 2157248"/>
                <a:gd name="connsiteY8" fmla="*/ 719107 h 918287"/>
                <a:gd name="connsiteX9" fmla="*/ 2157367 w 2157248"/>
                <a:gd name="connsiteY9" fmla="*/ 719107 h 918287"/>
                <a:gd name="connsiteX10" fmla="*/ 2157367 w 2157248"/>
                <a:gd name="connsiteY10" fmla="*/ 122 h 918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7248" h="918287">
                  <a:moveTo>
                    <a:pt x="119" y="719107"/>
                  </a:moveTo>
                  <a:lnTo>
                    <a:pt x="208641" y="719107"/>
                  </a:lnTo>
                  <a:moveTo>
                    <a:pt x="510646" y="719107"/>
                  </a:moveTo>
                  <a:lnTo>
                    <a:pt x="877373" y="719107"/>
                  </a:lnTo>
                  <a:moveTo>
                    <a:pt x="1280063" y="719107"/>
                  </a:moveTo>
                  <a:lnTo>
                    <a:pt x="1646840" y="719107"/>
                  </a:lnTo>
                  <a:moveTo>
                    <a:pt x="1682752" y="918409"/>
                  </a:moveTo>
                  <a:lnTo>
                    <a:pt x="1912932" y="918409"/>
                  </a:lnTo>
                  <a:moveTo>
                    <a:pt x="1948844" y="719107"/>
                  </a:moveTo>
                  <a:lnTo>
                    <a:pt x="2157367" y="719107"/>
                  </a:lnTo>
                  <a:lnTo>
                    <a:pt x="2157367" y="122"/>
                  </a:lnTo>
                </a:path>
              </a:pathLst>
            </a:custGeom>
            <a:noFill/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6FED465C-F223-AE72-9801-4123080602CB}"/>
                </a:ext>
              </a:extLst>
            </p:cNvPr>
            <p:cNvSpPr/>
            <p:nvPr/>
          </p:nvSpPr>
          <p:spPr>
            <a:xfrm flipV="1">
              <a:off x="5289030" y="2939660"/>
              <a:ext cx="312137" cy="113233"/>
            </a:xfrm>
            <a:custGeom>
              <a:avLst/>
              <a:gdLst>
                <a:gd name="connsiteX0" fmla="*/ 119 w 312137"/>
                <a:gd name="connsiteY0" fmla="*/ 37823 h 113233"/>
                <a:gd name="connsiteX1" fmla="*/ 46413 w 312137"/>
                <a:gd name="connsiteY1" fmla="*/ 113312 h 113233"/>
                <a:gd name="connsiteX2" fmla="*/ 92757 w 312137"/>
                <a:gd name="connsiteY2" fmla="*/ 37823 h 113233"/>
                <a:gd name="connsiteX3" fmla="*/ 73882 w 312137"/>
                <a:gd name="connsiteY3" fmla="*/ 78 h 113233"/>
                <a:gd name="connsiteX4" fmla="*/ 55006 w 312137"/>
                <a:gd name="connsiteY4" fmla="*/ 37823 h 113233"/>
                <a:gd name="connsiteX5" fmla="*/ 101301 w 312137"/>
                <a:gd name="connsiteY5" fmla="*/ 113312 h 113233"/>
                <a:gd name="connsiteX6" fmla="*/ 147644 w 312137"/>
                <a:gd name="connsiteY6" fmla="*/ 37823 h 113233"/>
                <a:gd name="connsiteX7" fmla="*/ 128769 w 312137"/>
                <a:gd name="connsiteY7" fmla="*/ 78 h 113233"/>
                <a:gd name="connsiteX8" fmla="*/ 109894 w 312137"/>
                <a:gd name="connsiteY8" fmla="*/ 37823 h 113233"/>
                <a:gd name="connsiteX9" fmla="*/ 156188 w 312137"/>
                <a:gd name="connsiteY9" fmla="*/ 113312 h 113233"/>
                <a:gd name="connsiteX10" fmla="*/ 202482 w 312137"/>
                <a:gd name="connsiteY10" fmla="*/ 37823 h 113233"/>
                <a:gd name="connsiteX11" fmla="*/ 183607 w 312137"/>
                <a:gd name="connsiteY11" fmla="*/ 78 h 113233"/>
                <a:gd name="connsiteX12" fmla="*/ 164731 w 312137"/>
                <a:gd name="connsiteY12" fmla="*/ 37823 h 113233"/>
                <a:gd name="connsiteX13" fmla="*/ 211075 w 312137"/>
                <a:gd name="connsiteY13" fmla="*/ 113312 h 113233"/>
                <a:gd name="connsiteX14" fmla="*/ 257369 w 312137"/>
                <a:gd name="connsiteY14" fmla="*/ 37823 h 113233"/>
                <a:gd name="connsiteX15" fmla="*/ 238494 w 312137"/>
                <a:gd name="connsiteY15" fmla="*/ 78 h 113233"/>
                <a:gd name="connsiteX16" fmla="*/ 219619 w 312137"/>
                <a:gd name="connsiteY16" fmla="*/ 37823 h 113233"/>
                <a:gd name="connsiteX17" fmla="*/ 265963 w 312137"/>
                <a:gd name="connsiteY17" fmla="*/ 113312 h 113233"/>
                <a:gd name="connsiteX18" fmla="*/ 312257 w 312137"/>
                <a:gd name="connsiteY18" fmla="*/ 37823 h 11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2137" h="113233">
                  <a:moveTo>
                    <a:pt x="119" y="37823"/>
                  </a:moveTo>
                  <a:cubicBezTo>
                    <a:pt x="119" y="79541"/>
                    <a:pt x="20882" y="113312"/>
                    <a:pt x="46413" y="113312"/>
                  </a:cubicBezTo>
                  <a:cubicBezTo>
                    <a:pt x="71994" y="113312"/>
                    <a:pt x="92757" y="79541"/>
                    <a:pt x="92757" y="37823"/>
                  </a:cubicBezTo>
                  <a:cubicBezTo>
                    <a:pt x="92757" y="17014"/>
                    <a:pt x="84313" y="78"/>
                    <a:pt x="73882" y="78"/>
                  </a:cubicBezTo>
                  <a:cubicBezTo>
                    <a:pt x="63451" y="78"/>
                    <a:pt x="55006" y="17014"/>
                    <a:pt x="55006" y="37823"/>
                  </a:cubicBezTo>
                  <a:cubicBezTo>
                    <a:pt x="55006" y="79541"/>
                    <a:pt x="75720" y="113312"/>
                    <a:pt x="101301" y="113312"/>
                  </a:cubicBezTo>
                  <a:cubicBezTo>
                    <a:pt x="126882" y="113312"/>
                    <a:pt x="147644" y="79541"/>
                    <a:pt x="147644" y="37823"/>
                  </a:cubicBezTo>
                  <a:cubicBezTo>
                    <a:pt x="147644" y="17014"/>
                    <a:pt x="139150" y="78"/>
                    <a:pt x="128769" y="78"/>
                  </a:cubicBezTo>
                  <a:cubicBezTo>
                    <a:pt x="118338" y="78"/>
                    <a:pt x="109894" y="17014"/>
                    <a:pt x="109894" y="37823"/>
                  </a:cubicBezTo>
                  <a:cubicBezTo>
                    <a:pt x="109894" y="79541"/>
                    <a:pt x="130607" y="113312"/>
                    <a:pt x="156188" y="113312"/>
                  </a:cubicBezTo>
                  <a:cubicBezTo>
                    <a:pt x="181769" y="113312"/>
                    <a:pt x="202482" y="79541"/>
                    <a:pt x="202482" y="37823"/>
                  </a:cubicBezTo>
                  <a:cubicBezTo>
                    <a:pt x="202482" y="17014"/>
                    <a:pt x="194038" y="78"/>
                    <a:pt x="183607" y="78"/>
                  </a:cubicBezTo>
                  <a:cubicBezTo>
                    <a:pt x="173176" y="78"/>
                    <a:pt x="164731" y="17014"/>
                    <a:pt x="164731" y="37823"/>
                  </a:cubicBezTo>
                  <a:cubicBezTo>
                    <a:pt x="164731" y="79541"/>
                    <a:pt x="185494" y="113312"/>
                    <a:pt x="211075" y="113312"/>
                  </a:cubicBezTo>
                  <a:cubicBezTo>
                    <a:pt x="236656" y="113312"/>
                    <a:pt x="257369" y="79541"/>
                    <a:pt x="257369" y="37823"/>
                  </a:cubicBezTo>
                  <a:cubicBezTo>
                    <a:pt x="257369" y="17014"/>
                    <a:pt x="248925" y="78"/>
                    <a:pt x="238494" y="78"/>
                  </a:cubicBezTo>
                  <a:cubicBezTo>
                    <a:pt x="228063" y="78"/>
                    <a:pt x="219619" y="17014"/>
                    <a:pt x="219619" y="37823"/>
                  </a:cubicBezTo>
                  <a:cubicBezTo>
                    <a:pt x="219619" y="79541"/>
                    <a:pt x="240382" y="113312"/>
                    <a:pt x="265963" y="113312"/>
                  </a:cubicBezTo>
                  <a:cubicBezTo>
                    <a:pt x="291494" y="113312"/>
                    <a:pt x="312257" y="79541"/>
                    <a:pt x="312257" y="37823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6ADC6C17-F9C3-4575-9F83-0007DF107732}"/>
                </a:ext>
              </a:extLst>
            </p:cNvPr>
            <p:cNvSpPr/>
            <p:nvPr/>
          </p:nvSpPr>
          <p:spPr>
            <a:xfrm flipV="1">
              <a:off x="5065408" y="2992999"/>
              <a:ext cx="40283" cy="40227"/>
            </a:xfrm>
            <a:custGeom>
              <a:avLst/>
              <a:gdLst>
                <a:gd name="connsiteX0" fmla="*/ 40403 w 40283"/>
                <a:gd name="connsiteY0" fmla="*/ 20195 h 40227"/>
                <a:gd name="connsiteX1" fmla="*/ 20286 w 40283"/>
                <a:gd name="connsiteY1" fmla="*/ 40309 h 40227"/>
                <a:gd name="connsiteX2" fmla="*/ 119 w 40283"/>
                <a:gd name="connsiteY2" fmla="*/ 20195 h 40227"/>
                <a:gd name="connsiteX3" fmla="*/ 20286 w 40283"/>
                <a:gd name="connsiteY3" fmla="*/ 81 h 40227"/>
                <a:gd name="connsiteX4" fmla="*/ 40403 w 40283"/>
                <a:gd name="connsiteY4" fmla="*/ 20195 h 4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83" h="40227">
                  <a:moveTo>
                    <a:pt x="40403" y="20195"/>
                  </a:moveTo>
                  <a:cubicBezTo>
                    <a:pt x="40403" y="31319"/>
                    <a:pt x="31363" y="40309"/>
                    <a:pt x="20286" y="40309"/>
                  </a:cubicBezTo>
                  <a:cubicBezTo>
                    <a:pt x="9159" y="40309"/>
                    <a:pt x="119" y="31319"/>
                    <a:pt x="119" y="20195"/>
                  </a:cubicBezTo>
                  <a:cubicBezTo>
                    <a:pt x="119" y="9070"/>
                    <a:pt x="9159" y="81"/>
                    <a:pt x="20286" y="81"/>
                  </a:cubicBezTo>
                  <a:cubicBezTo>
                    <a:pt x="31363" y="81"/>
                    <a:pt x="40403" y="9070"/>
                    <a:pt x="40403" y="20195"/>
                  </a:cubicBezTo>
                  <a:close/>
                </a:path>
              </a:pathLst>
            </a:custGeom>
            <a:solidFill>
              <a:srgbClr val="FFFFFF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8004AF0D-E262-7BD9-F348-A209C64454F4}"/>
                </a:ext>
              </a:extLst>
            </p:cNvPr>
            <p:cNvSpPr/>
            <p:nvPr/>
          </p:nvSpPr>
          <p:spPr>
            <a:xfrm>
              <a:off x="5380054" y="2803058"/>
              <a:ext cx="76295" cy="86216"/>
            </a:xfrm>
            <a:custGeom>
              <a:avLst/>
              <a:gdLst>
                <a:gd name="connsiteX0" fmla="*/ 42462 w 76295"/>
                <a:gd name="connsiteY0" fmla="*/ 9805 h 86216"/>
                <a:gd name="connsiteX1" fmla="*/ 55774 w 76295"/>
                <a:gd name="connsiteY1" fmla="*/ 3846 h 86216"/>
                <a:gd name="connsiteX2" fmla="*/ 60543 w 76295"/>
                <a:gd name="connsiteY2" fmla="*/ 1462 h 86216"/>
                <a:gd name="connsiteX3" fmla="*/ 58556 w 76295"/>
                <a:gd name="connsiteY3" fmla="*/ 71 h 86216"/>
                <a:gd name="connsiteX4" fmla="*/ 39879 w 76295"/>
                <a:gd name="connsiteY4" fmla="*/ 468 h 86216"/>
                <a:gd name="connsiteX5" fmla="*/ 23190 w 76295"/>
                <a:gd name="connsiteY5" fmla="*/ 71 h 86216"/>
                <a:gd name="connsiteX6" fmla="*/ 20607 w 76295"/>
                <a:gd name="connsiteY6" fmla="*/ 2455 h 86216"/>
                <a:gd name="connsiteX7" fmla="*/ 24183 w 76295"/>
                <a:gd name="connsiteY7" fmla="*/ 3846 h 86216"/>
                <a:gd name="connsiteX8" fmla="*/ 28951 w 76295"/>
                <a:gd name="connsiteY8" fmla="*/ 4243 h 86216"/>
                <a:gd name="connsiteX9" fmla="*/ 32528 w 76295"/>
                <a:gd name="connsiteY9" fmla="*/ 6229 h 86216"/>
                <a:gd name="connsiteX10" fmla="*/ 31932 w 76295"/>
                <a:gd name="connsiteY10" fmla="*/ 8613 h 86216"/>
                <a:gd name="connsiteX11" fmla="*/ 15043 w 76295"/>
                <a:gd name="connsiteY11" fmla="*/ 76355 h 86216"/>
                <a:gd name="connsiteX12" fmla="*/ 3519 w 76295"/>
                <a:gd name="connsiteY12" fmla="*/ 82315 h 86216"/>
                <a:gd name="connsiteX13" fmla="*/ 142 w 76295"/>
                <a:gd name="connsiteY13" fmla="*/ 84897 h 86216"/>
                <a:gd name="connsiteX14" fmla="*/ 3519 w 76295"/>
                <a:gd name="connsiteY14" fmla="*/ 86288 h 86216"/>
                <a:gd name="connsiteX15" fmla="*/ 61934 w 76295"/>
                <a:gd name="connsiteY15" fmla="*/ 86288 h 86216"/>
                <a:gd name="connsiteX16" fmla="*/ 65907 w 76295"/>
                <a:gd name="connsiteY16" fmla="*/ 84103 h 86216"/>
                <a:gd name="connsiteX17" fmla="*/ 75842 w 76295"/>
                <a:gd name="connsiteY17" fmla="*/ 56887 h 86216"/>
                <a:gd name="connsiteX18" fmla="*/ 76438 w 76295"/>
                <a:gd name="connsiteY18" fmla="*/ 55099 h 86216"/>
                <a:gd name="connsiteX19" fmla="*/ 74848 w 76295"/>
                <a:gd name="connsiteY19" fmla="*/ 53708 h 86216"/>
                <a:gd name="connsiteX20" fmla="*/ 72861 w 76295"/>
                <a:gd name="connsiteY20" fmla="*/ 56291 h 86216"/>
                <a:gd name="connsiteX21" fmla="*/ 41071 w 76295"/>
                <a:gd name="connsiteY21" fmla="*/ 82315 h 86216"/>
                <a:gd name="connsiteX22" fmla="*/ 29150 w 76295"/>
                <a:gd name="connsiteY22" fmla="*/ 82315 h 86216"/>
                <a:gd name="connsiteX23" fmla="*/ 26369 w 76295"/>
                <a:gd name="connsiteY23" fmla="*/ 82315 h 86216"/>
                <a:gd name="connsiteX24" fmla="*/ 24779 w 76295"/>
                <a:gd name="connsiteY24" fmla="*/ 80924 h 86216"/>
                <a:gd name="connsiteX25" fmla="*/ 25375 w 76295"/>
                <a:gd name="connsiteY25" fmla="*/ 78143 h 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6295" h="86216">
                  <a:moveTo>
                    <a:pt x="42462" y="9805"/>
                  </a:moveTo>
                  <a:cubicBezTo>
                    <a:pt x="43654" y="5236"/>
                    <a:pt x="43853" y="3846"/>
                    <a:pt x="55774" y="3846"/>
                  </a:cubicBezTo>
                  <a:cubicBezTo>
                    <a:pt x="59549" y="3846"/>
                    <a:pt x="60543" y="3846"/>
                    <a:pt x="60543" y="1462"/>
                  </a:cubicBezTo>
                  <a:cubicBezTo>
                    <a:pt x="60543" y="71"/>
                    <a:pt x="59152" y="71"/>
                    <a:pt x="58556" y="71"/>
                  </a:cubicBezTo>
                  <a:cubicBezTo>
                    <a:pt x="54383" y="71"/>
                    <a:pt x="44052" y="468"/>
                    <a:pt x="39879" y="468"/>
                  </a:cubicBezTo>
                  <a:cubicBezTo>
                    <a:pt x="36104" y="468"/>
                    <a:pt x="26965" y="71"/>
                    <a:pt x="23190" y="71"/>
                  </a:cubicBezTo>
                  <a:cubicBezTo>
                    <a:pt x="22196" y="71"/>
                    <a:pt x="20607" y="71"/>
                    <a:pt x="20607" y="2455"/>
                  </a:cubicBezTo>
                  <a:cubicBezTo>
                    <a:pt x="20607" y="3846"/>
                    <a:pt x="21799" y="3846"/>
                    <a:pt x="24183" y="3846"/>
                  </a:cubicBezTo>
                  <a:cubicBezTo>
                    <a:pt x="24580" y="3846"/>
                    <a:pt x="26965" y="3846"/>
                    <a:pt x="28951" y="4243"/>
                  </a:cubicBezTo>
                  <a:cubicBezTo>
                    <a:pt x="31336" y="4441"/>
                    <a:pt x="32528" y="4640"/>
                    <a:pt x="32528" y="6229"/>
                  </a:cubicBezTo>
                  <a:cubicBezTo>
                    <a:pt x="32528" y="6627"/>
                    <a:pt x="32329" y="7024"/>
                    <a:pt x="31932" y="8613"/>
                  </a:cubicBezTo>
                  <a:lnTo>
                    <a:pt x="15043" y="76355"/>
                  </a:lnTo>
                  <a:cubicBezTo>
                    <a:pt x="13653" y="81321"/>
                    <a:pt x="13454" y="82315"/>
                    <a:pt x="3519" y="82315"/>
                  </a:cubicBezTo>
                  <a:cubicBezTo>
                    <a:pt x="1334" y="82315"/>
                    <a:pt x="142" y="82315"/>
                    <a:pt x="142" y="84897"/>
                  </a:cubicBezTo>
                  <a:cubicBezTo>
                    <a:pt x="142" y="86288"/>
                    <a:pt x="1334" y="86288"/>
                    <a:pt x="3519" y="86288"/>
                  </a:cubicBezTo>
                  <a:lnTo>
                    <a:pt x="61934" y="86288"/>
                  </a:lnTo>
                  <a:cubicBezTo>
                    <a:pt x="65113" y="86288"/>
                    <a:pt x="65113" y="86288"/>
                    <a:pt x="65907" y="84103"/>
                  </a:cubicBezTo>
                  <a:lnTo>
                    <a:pt x="75842" y="56887"/>
                  </a:lnTo>
                  <a:cubicBezTo>
                    <a:pt x="76438" y="55496"/>
                    <a:pt x="76438" y="55297"/>
                    <a:pt x="76438" y="55099"/>
                  </a:cubicBezTo>
                  <a:cubicBezTo>
                    <a:pt x="76438" y="54503"/>
                    <a:pt x="76040" y="53708"/>
                    <a:pt x="74848" y="53708"/>
                  </a:cubicBezTo>
                  <a:cubicBezTo>
                    <a:pt x="73855" y="53708"/>
                    <a:pt x="73656" y="54304"/>
                    <a:pt x="72861" y="56291"/>
                  </a:cubicBezTo>
                  <a:cubicBezTo>
                    <a:pt x="68490" y="68011"/>
                    <a:pt x="62927" y="82315"/>
                    <a:pt x="41071" y="82315"/>
                  </a:cubicBezTo>
                  <a:lnTo>
                    <a:pt x="29150" y="82315"/>
                  </a:lnTo>
                  <a:cubicBezTo>
                    <a:pt x="27362" y="82315"/>
                    <a:pt x="27163" y="82315"/>
                    <a:pt x="26369" y="82315"/>
                  </a:cubicBezTo>
                  <a:cubicBezTo>
                    <a:pt x="25176" y="82116"/>
                    <a:pt x="24779" y="81917"/>
                    <a:pt x="24779" y="80924"/>
                  </a:cubicBezTo>
                  <a:cubicBezTo>
                    <a:pt x="24779" y="80527"/>
                    <a:pt x="24779" y="80328"/>
                    <a:pt x="25375" y="78143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7D0D4121-912E-4CC9-6EEB-8CAB84246AD5}"/>
                </a:ext>
              </a:extLst>
            </p:cNvPr>
            <p:cNvSpPr/>
            <p:nvPr/>
          </p:nvSpPr>
          <p:spPr>
            <a:xfrm>
              <a:off x="5467441" y="2869284"/>
              <a:ext cx="35167" cy="39731"/>
            </a:xfrm>
            <a:custGeom>
              <a:avLst/>
              <a:gdLst>
                <a:gd name="connsiteX0" fmla="*/ 31939 w 35167"/>
                <a:gd name="connsiteY0" fmla="*/ 5834 h 39731"/>
                <a:gd name="connsiteX1" fmla="*/ 28163 w 35167"/>
                <a:gd name="connsiteY1" fmla="*/ 10005 h 39731"/>
                <a:gd name="connsiteX2" fmla="*/ 31144 w 35167"/>
                <a:gd name="connsiteY2" fmla="*/ 12787 h 39731"/>
                <a:gd name="connsiteX3" fmla="*/ 35316 w 35167"/>
                <a:gd name="connsiteY3" fmla="*/ 7621 h 39731"/>
                <a:gd name="connsiteX4" fmla="*/ 23594 w 35167"/>
                <a:gd name="connsiteY4" fmla="*/ 73 h 39731"/>
                <a:gd name="connsiteX5" fmla="*/ 7301 w 35167"/>
                <a:gd name="connsiteY5" fmla="*/ 12985 h 39731"/>
                <a:gd name="connsiteX6" fmla="*/ 10480 w 35167"/>
                <a:gd name="connsiteY6" fmla="*/ 19342 h 39731"/>
                <a:gd name="connsiteX7" fmla="*/ 20415 w 35167"/>
                <a:gd name="connsiteY7" fmla="*/ 22521 h 39731"/>
                <a:gd name="connsiteX8" fmla="*/ 27965 w 35167"/>
                <a:gd name="connsiteY8" fmla="*/ 28480 h 39731"/>
                <a:gd name="connsiteX9" fmla="*/ 23196 w 35167"/>
                <a:gd name="connsiteY9" fmla="*/ 35433 h 39731"/>
                <a:gd name="connsiteX10" fmla="*/ 14454 w 35167"/>
                <a:gd name="connsiteY10" fmla="*/ 37420 h 39731"/>
                <a:gd name="connsiteX11" fmla="*/ 3725 w 35167"/>
                <a:gd name="connsiteY11" fmla="*/ 33645 h 39731"/>
                <a:gd name="connsiteX12" fmla="*/ 8692 w 35167"/>
                <a:gd name="connsiteY12" fmla="*/ 28679 h 39731"/>
                <a:gd name="connsiteX13" fmla="*/ 5116 w 35167"/>
                <a:gd name="connsiteY13" fmla="*/ 25302 h 39731"/>
                <a:gd name="connsiteX14" fmla="*/ 149 w 35167"/>
                <a:gd name="connsiteY14" fmla="*/ 31262 h 39731"/>
                <a:gd name="connsiteX15" fmla="*/ 14255 w 35167"/>
                <a:gd name="connsiteY15" fmla="*/ 39804 h 39731"/>
                <a:gd name="connsiteX16" fmla="*/ 33528 w 35167"/>
                <a:gd name="connsiteY16" fmla="*/ 25302 h 39731"/>
                <a:gd name="connsiteX17" fmla="*/ 21408 w 35167"/>
                <a:gd name="connsiteY17" fmla="*/ 14972 h 39731"/>
                <a:gd name="connsiteX18" fmla="*/ 17832 w 35167"/>
                <a:gd name="connsiteY18" fmla="*/ 14177 h 39731"/>
                <a:gd name="connsiteX19" fmla="*/ 13063 w 35167"/>
                <a:gd name="connsiteY19" fmla="*/ 9807 h 39731"/>
                <a:gd name="connsiteX20" fmla="*/ 16441 w 35167"/>
                <a:gd name="connsiteY20" fmla="*/ 4244 h 39731"/>
                <a:gd name="connsiteX21" fmla="*/ 23594 w 35167"/>
                <a:gd name="connsiteY21" fmla="*/ 2456 h 39731"/>
                <a:gd name="connsiteX22" fmla="*/ 31939 w 35167"/>
                <a:gd name="connsiteY22" fmla="*/ 5834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39" y="5834"/>
                  </a:moveTo>
                  <a:cubicBezTo>
                    <a:pt x="29554" y="6231"/>
                    <a:pt x="28163" y="8217"/>
                    <a:pt x="28163" y="10005"/>
                  </a:cubicBezTo>
                  <a:cubicBezTo>
                    <a:pt x="28163" y="11992"/>
                    <a:pt x="29952" y="12787"/>
                    <a:pt x="31144" y="12787"/>
                  </a:cubicBezTo>
                  <a:cubicBezTo>
                    <a:pt x="31939" y="12787"/>
                    <a:pt x="35316" y="12191"/>
                    <a:pt x="35316" y="7621"/>
                  </a:cubicBezTo>
                  <a:cubicBezTo>
                    <a:pt x="35316" y="2059"/>
                    <a:pt x="28958" y="73"/>
                    <a:pt x="23594" y="73"/>
                  </a:cubicBezTo>
                  <a:cubicBezTo>
                    <a:pt x="9884" y="73"/>
                    <a:pt x="7301" y="10204"/>
                    <a:pt x="7301" y="12985"/>
                  </a:cubicBezTo>
                  <a:cubicBezTo>
                    <a:pt x="7301" y="16164"/>
                    <a:pt x="9090" y="18349"/>
                    <a:pt x="10480" y="19342"/>
                  </a:cubicBezTo>
                  <a:cubicBezTo>
                    <a:pt x="12666" y="21130"/>
                    <a:pt x="14255" y="21527"/>
                    <a:pt x="20415" y="22521"/>
                  </a:cubicBezTo>
                  <a:cubicBezTo>
                    <a:pt x="22203" y="22918"/>
                    <a:pt x="27965" y="23911"/>
                    <a:pt x="27965" y="28480"/>
                  </a:cubicBezTo>
                  <a:cubicBezTo>
                    <a:pt x="27965" y="29871"/>
                    <a:pt x="26971" y="33248"/>
                    <a:pt x="23196" y="35433"/>
                  </a:cubicBezTo>
                  <a:cubicBezTo>
                    <a:pt x="19819" y="37420"/>
                    <a:pt x="15448" y="37420"/>
                    <a:pt x="14454" y="37420"/>
                  </a:cubicBezTo>
                  <a:cubicBezTo>
                    <a:pt x="10878" y="37420"/>
                    <a:pt x="5911" y="36625"/>
                    <a:pt x="3725" y="33645"/>
                  </a:cubicBezTo>
                  <a:cubicBezTo>
                    <a:pt x="6705" y="33447"/>
                    <a:pt x="8692" y="31063"/>
                    <a:pt x="8692" y="28679"/>
                  </a:cubicBezTo>
                  <a:cubicBezTo>
                    <a:pt x="8692" y="26494"/>
                    <a:pt x="7103" y="25302"/>
                    <a:pt x="5116" y="25302"/>
                  </a:cubicBezTo>
                  <a:cubicBezTo>
                    <a:pt x="2732" y="25302"/>
                    <a:pt x="149" y="27487"/>
                    <a:pt x="149" y="31262"/>
                  </a:cubicBezTo>
                  <a:cubicBezTo>
                    <a:pt x="149" y="36625"/>
                    <a:pt x="5712" y="39804"/>
                    <a:pt x="14255" y="39804"/>
                  </a:cubicBezTo>
                  <a:cubicBezTo>
                    <a:pt x="30548" y="39804"/>
                    <a:pt x="33528" y="28679"/>
                    <a:pt x="33528" y="25302"/>
                  </a:cubicBezTo>
                  <a:cubicBezTo>
                    <a:pt x="33528" y="17157"/>
                    <a:pt x="24587" y="15568"/>
                    <a:pt x="21408" y="14972"/>
                  </a:cubicBezTo>
                  <a:cubicBezTo>
                    <a:pt x="20613" y="14773"/>
                    <a:pt x="18428" y="14376"/>
                    <a:pt x="17832" y="14177"/>
                  </a:cubicBezTo>
                  <a:cubicBezTo>
                    <a:pt x="14653" y="13581"/>
                    <a:pt x="13063" y="11793"/>
                    <a:pt x="13063" y="9807"/>
                  </a:cubicBezTo>
                  <a:cubicBezTo>
                    <a:pt x="13063" y="7820"/>
                    <a:pt x="14653" y="5436"/>
                    <a:pt x="16441" y="4244"/>
                  </a:cubicBezTo>
                  <a:cubicBezTo>
                    <a:pt x="18825" y="2655"/>
                    <a:pt x="22004" y="2456"/>
                    <a:pt x="23594" y="2456"/>
                  </a:cubicBezTo>
                  <a:cubicBezTo>
                    <a:pt x="25382" y="2456"/>
                    <a:pt x="29952" y="2854"/>
                    <a:pt x="31939" y="5834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04FE1C7-B623-4270-9FBB-D6B67F572C14}"/>
                </a:ext>
              </a:extLst>
            </p:cNvPr>
            <p:cNvSpPr/>
            <p:nvPr/>
          </p:nvSpPr>
          <p:spPr>
            <a:xfrm flipV="1">
              <a:off x="5957812" y="2937623"/>
              <a:ext cx="412772" cy="150978"/>
            </a:xfrm>
            <a:custGeom>
              <a:avLst/>
              <a:gdLst>
                <a:gd name="connsiteX0" fmla="*/ 119 w 412772"/>
                <a:gd name="connsiteY0" fmla="*/ 75570 h 150978"/>
                <a:gd name="connsiteX1" fmla="*/ 39111 w 412772"/>
                <a:gd name="connsiteY1" fmla="*/ 151059 h 150978"/>
                <a:gd name="connsiteX2" fmla="*/ 107112 w 412772"/>
                <a:gd name="connsiteY2" fmla="*/ 81 h 150978"/>
                <a:gd name="connsiteX3" fmla="*/ 175063 w 412772"/>
                <a:gd name="connsiteY3" fmla="*/ 151059 h 150978"/>
                <a:gd name="connsiteX4" fmla="*/ 243014 w 412772"/>
                <a:gd name="connsiteY4" fmla="*/ 81 h 150978"/>
                <a:gd name="connsiteX5" fmla="*/ 310965 w 412772"/>
                <a:gd name="connsiteY5" fmla="*/ 151059 h 150978"/>
                <a:gd name="connsiteX6" fmla="*/ 378916 w 412772"/>
                <a:gd name="connsiteY6" fmla="*/ 81 h 150978"/>
                <a:gd name="connsiteX7" fmla="*/ 412892 w 412772"/>
                <a:gd name="connsiteY7" fmla="*/ 75570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2772" h="150978">
                  <a:moveTo>
                    <a:pt x="119" y="75570"/>
                  </a:moveTo>
                  <a:lnTo>
                    <a:pt x="39111" y="151059"/>
                  </a:lnTo>
                  <a:lnTo>
                    <a:pt x="107112" y="81"/>
                  </a:lnTo>
                  <a:lnTo>
                    <a:pt x="175063" y="151059"/>
                  </a:lnTo>
                  <a:lnTo>
                    <a:pt x="243014" y="81"/>
                  </a:lnTo>
                  <a:lnTo>
                    <a:pt x="310965" y="151059"/>
                  </a:lnTo>
                  <a:lnTo>
                    <a:pt x="378916" y="81"/>
                  </a:lnTo>
                  <a:lnTo>
                    <a:pt x="412892" y="75570"/>
                  </a:ln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EA130B24-7FC6-A231-4119-42BE90AD2EC7}"/>
                </a:ext>
              </a:extLst>
            </p:cNvPr>
            <p:cNvSpPr/>
            <p:nvPr/>
          </p:nvSpPr>
          <p:spPr>
            <a:xfrm>
              <a:off x="6094364" y="2803058"/>
              <a:ext cx="90204" cy="88997"/>
            </a:xfrm>
            <a:custGeom>
              <a:avLst/>
              <a:gdLst>
                <a:gd name="connsiteX0" fmla="*/ 42518 w 90204"/>
                <a:gd name="connsiteY0" fmla="*/ 8613 h 88997"/>
                <a:gd name="connsiteX1" fmla="*/ 45896 w 90204"/>
                <a:gd name="connsiteY1" fmla="*/ 4044 h 88997"/>
                <a:gd name="connsiteX2" fmla="*/ 53645 w 90204"/>
                <a:gd name="connsiteY2" fmla="*/ 3846 h 88997"/>
                <a:gd name="connsiteX3" fmla="*/ 76693 w 90204"/>
                <a:gd name="connsiteY3" fmla="*/ 16361 h 88997"/>
                <a:gd name="connsiteX4" fmla="*/ 69739 w 90204"/>
                <a:gd name="connsiteY4" fmla="*/ 34439 h 88997"/>
                <a:gd name="connsiteX5" fmla="*/ 48280 w 90204"/>
                <a:gd name="connsiteY5" fmla="*/ 41590 h 88997"/>
                <a:gd name="connsiteX6" fmla="*/ 34174 w 90204"/>
                <a:gd name="connsiteY6" fmla="*/ 41590 h 88997"/>
                <a:gd name="connsiteX7" fmla="*/ 60599 w 90204"/>
                <a:gd name="connsiteY7" fmla="*/ 43378 h 88997"/>
                <a:gd name="connsiteX8" fmla="*/ 88415 w 90204"/>
                <a:gd name="connsiteY8" fmla="*/ 18943 h 88997"/>
                <a:gd name="connsiteX9" fmla="*/ 60400 w 90204"/>
                <a:gd name="connsiteY9" fmla="*/ 71 h 88997"/>
                <a:gd name="connsiteX10" fmla="*/ 24438 w 90204"/>
                <a:gd name="connsiteY10" fmla="*/ 71 h 88997"/>
                <a:gd name="connsiteX11" fmla="*/ 20861 w 90204"/>
                <a:gd name="connsiteY11" fmla="*/ 2455 h 88997"/>
                <a:gd name="connsiteX12" fmla="*/ 24438 w 90204"/>
                <a:gd name="connsiteY12" fmla="*/ 3846 h 88997"/>
                <a:gd name="connsiteX13" fmla="*/ 29206 w 90204"/>
                <a:gd name="connsiteY13" fmla="*/ 4243 h 88997"/>
                <a:gd name="connsiteX14" fmla="*/ 32584 w 90204"/>
                <a:gd name="connsiteY14" fmla="*/ 6229 h 88997"/>
                <a:gd name="connsiteX15" fmla="*/ 31988 w 90204"/>
                <a:gd name="connsiteY15" fmla="*/ 8613 h 88997"/>
                <a:gd name="connsiteX16" fmla="*/ 15100 w 90204"/>
                <a:gd name="connsiteY16" fmla="*/ 76355 h 88997"/>
                <a:gd name="connsiteX17" fmla="*/ 3576 w 90204"/>
                <a:gd name="connsiteY17" fmla="*/ 82315 h 88997"/>
                <a:gd name="connsiteX18" fmla="*/ 198 w 90204"/>
                <a:gd name="connsiteY18" fmla="*/ 84897 h 88997"/>
                <a:gd name="connsiteX19" fmla="*/ 1986 w 90204"/>
                <a:gd name="connsiteY19" fmla="*/ 86288 h 88997"/>
                <a:gd name="connsiteX20" fmla="*/ 17881 w 90204"/>
                <a:gd name="connsiteY20" fmla="*/ 85890 h 88997"/>
                <a:gd name="connsiteX21" fmla="*/ 33975 w 90204"/>
                <a:gd name="connsiteY21" fmla="*/ 86288 h 88997"/>
                <a:gd name="connsiteX22" fmla="*/ 36558 w 90204"/>
                <a:gd name="connsiteY22" fmla="*/ 83705 h 88997"/>
                <a:gd name="connsiteX23" fmla="*/ 32981 w 90204"/>
                <a:gd name="connsiteY23" fmla="*/ 82315 h 88997"/>
                <a:gd name="connsiteX24" fmla="*/ 24637 w 90204"/>
                <a:gd name="connsiteY24" fmla="*/ 80129 h 88997"/>
                <a:gd name="connsiteX25" fmla="*/ 25034 w 90204"/>
                <a:gd name="connsiteY25" fmla="*/ 77944 h 88997"/>
                <a:gd name="connsiteX26" fmla="*/ 33379 w 90204"/>
                <a:gd name="connsiteY26" fmla="*/ 44371 h 88997"/>
                <a:gd name="connsiteX27" fmla="*/ 48479 w 90204"/>
                <a:gd name="connsiteY27" fmla="*/ 44371 h 88997"/>
                <a:gd name="connsiteX28" fmla="*/ 62188 w 90204"/>
                <a:gd name="connsiteY28" fmla="*/ 55893 h 88997"/>
                <a:gd name="connsiteX29" fmla="*/ 60400 w 90204"/>
                <a:gd name="connsiteY29" fmla="*/ 64634 h 88997"/>
                <a:gd name="connsiteX30" fmla="*/ 58413 w 90204"/>
                <a:gd name="connsiteY30" fmla="*/ 75362 h 88997"/>
                <a:gd name="connsiteX31" fmla="*/ 75302 w 90204"/>
                <a:gd name="connsiteY31" fmla="*/ 89069 h 88997"/>
                <a:gd name="connsiteX32" fmla="*/ 90402 w 90204"/>
                <a:gd name="connsiteY32" fmla="*/ 74567 h 88997"/>
                <a:gd name="connsiteX33" fmla="*/ 89011 w 90204"/>
                <a:gd name="connsiteY33" fmla="*/ 72978 h 88997"/>
                <a:gd name="connsiteX34" fmla="*/ 87223 w 90204"/>
                <a:gd name="connsiteY34" fmla="*/ 74766 h 88997"/>
                <a:gd name="connsiteX35" fmla="*/ 75699 w 90204"/>
                <a:gd name="connsiteY35" fmla="*/ 86288 h 88997"/>
                <a:gd name="connsiteX36" fmla="*/ 70732 w 90204"/>
                <a:gd name="connsiteY36" fmla="*/ 78540 h 88997"/>
                <a:gd name="connsiteX37" fmla="*/ 71924 w 90204"/>
                <a:gd name="connsiteY37" fmla="*/ 64237 h 88997"/>
                <a:gd name="connsiteX38" fmla="*/ 72520 w 90204"/>
                <a:gd name="connsiteY38" fmla="*/ 58277 h 88997"/>
                <a:gd name="connsiteX39" fmla="*/ 60599 w 90204"/>
                <a:gd name="connsiteY39" fmla="*/ 43378 h 8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0204" h="88997">
                  <a:moveTo>
                    <a:pt x="42518" y="8613"/>
                  </a:moveTo>
                  <a:cubicBezTo>
                    <a:pt x="43114" y="5633"/>
                    <a:pt x="43512" y="4441"/>
                    <a:pt x="45896" y="4044"/>
                  </a:cubicBezTo>
                  <a:cubicBezTo>
                    <a:pt x="47088" y="3846"/>
                    <a:pt x="51062" y="3846"/>
                    <a:pt x="53645" y="3846"/>
                  </a:cubicBezTo>
                  <a:cubicBezTo>
                    <a:pt x="62586" y="3846"/>
                    <a:pt x="76693" y="3846"/>
                    <a:pt x="76693" y="16361"/>
                  </a:cubicBezTo>
                  <a:cubicBezTo>
                    <a:pt x="76693" y="20731"/>
                    <a:pt x="74706" y="29472"/>
                    <a:pt x="69739" y="34439"/>
                  </a:cubicBezTo>
                  <a:cubicBezTo>
                    <a:pt x="66361" y="37617"/>
                    <a:pt x="59804" y="41590"/>
                    <a:pt x="48280" y="41590"/>
                  </a:cubicBezTo>
                  <a:lnTo>
                    <a:pt x="34174" y="41590"/>
                  </a:lnTo>
                  <a:close/>
                  <a:moveTo>
                    <a:pt x="60599" y="43378"/>
                  </a:moveTo>
                  <a:cubicBezTo>
                    <a:pt x="73315" y="40597"/>
                    <a:pt x="88415" y="31657"/>
                    <a:pt x="88415" y="18943"/>
                  </a:cubicBezTo>
                  <a:cubicBezTo>
                    <a:pt x="88415" y="8017"/>
                    <a:pt x="77090" y="71"/>
                    <a:pt x="60400" y="71"/>
                  </a:cubicBezTo>
                  <a:lnTo>
                    <a:pt x="24438" y="71"/>
                  </a:lnTo>
                  <a:cubicBezTo>
                    <a:pt x="21855" y="71"/>
                    <a:pt x="20861" y="71"/>
                    <a:pt x="20861" y="2455"/>
                  </a:cubicBezTo>
                  <a:cubicBezTo>
                    <a:pt x="20861" y="3846"/>
                    <a:pt x="21855" y="3846"/>
                    <a:pt x="24438" y="3846"/>
                  </a:cubicBezTo>
                  <a:cubicBezTo>
                    <a:pt x="24637" y="3846"/>
                    <a:pt x="27021" y="3846"/>
                    <a:pt x="29206" y="4243"/>
                  </a:cubicBezTo>
                  <a:cubicBezTo>
                    <a:pt x="31392" y="4441"/>
                    <a:pt x="32584" y="4640"/>
                    <a:pt x="32584" y="6229"/>
                  </a:cubicBezTo>
                  <a:cubicBezTo>
                    <a:pt x="32584" y="6627"/>
                    <a:pt x="32385" y="7024"/>
                    <a:pt x="31988" y="8613"/>
                  </a:cubicBezTo>
                  <a:lnTo>
                    <a:pt x="15100" y="76355"/>
                  </a:lnTo>
                  <a:cubicBezTo>
                    <a:pt x="13907" y="81321"/>
                    <a:pt x="13510" y="82315"/>
                    <a:pt x="3576" y="82315"/>
                  </a:cubicBezTo>
                  <a:cubicBezTo>
                    <a:pt x="1390" y="82315"/>
                    <a:pt x="198" y="82315"/>
                    <a:pt x="198" y="84897"/>
                  </a:cubicBezTo>
                  <a:cubicBezTo>
                    <a:pt x="198" y="86288"/>
                    <a:pt x="1787" y="86288"/>
                    <a:pt x="1986" y="86288"/>
                  </a:cubicBezTo>
                  <a:cubicBezTo>
                    <a:pt x="5563" y="86288"/>
                    <a:pt x="14305" y="85890"/>
                    <a:pt x="17881" y="85890"/>
                  </a:cubicBezTo>
                  <a:cubicBezTo>
                    <a:pt x="21458" y="85890"/>
                    <a:pt x="30398" y="86288"/>
                    <a:pt x="33975" y="86288"/>
                  </a:cubicBezTo>
                  <a:cubicBezTo>
                    <a:pt x="34968" y="86288"/>
                    <a:pt x="36558" y="86288"/>
                    <a:pt x="36558" y="83705"/>
                  </a:cubicBezTo>
                  <a:cubicBezTo>
                    <a:pt x="36558" y="82315"/>
                    <a:pt x="35366" y="82315"/>
                    <a:pt x="32981" y="82315"/>
                  </a:cubicBezTo>
                  <a:cubicBezTo>
                    <a:pt x="28213" y="82315"/>
                    <a:pt x="24637" y="82315"/>
                    <a:pt x="24637" y="80129"/>
                  </a:cubicBezTo>
                  <a:cubicBezTo>
                    <a:pt x="24637" y="79335"/>
                    <a:pt x="25034" y="78739"/>
                    <a:pt x="25034" y="77944"/>
                  </a:cubicBezTo>
                  <a:lnTo>
                    <a:pt x="33379" y="44371"/>
                  </a:lnTo>
                  <a:lnTo>
                    <a:pt x="48479" y="44371"/>
                  </a:lnTo>
                  <a:cubicBezTo>
                    <a:pt x="60003" y="44371"/>
                    <a:pt x="62188" y="51523"/>
                    <a:pt x="62188" y="55893"/>
                  </a:cubicBezTo>
                  <a:cubicBezTo>
                    <a:pt x="62188" y="57880"/>
                    <a:pt x="61195" y="61853"/>
                    <a:pt x="60400" y="64634"/>
                  </a:cubicBezTo>
                  <a:cubicBezTo>
                    <a:pt x="59606" y="68210"/>
                    <a:pt x="58413" y="72978"/>
                    <a:pt x="58413" y="75362"/>
                  </a:cubicBezTo>
                  <a:cubicBezTo>
                    <a:pt x="58413" y="89069"/>
                    <a:pt x="73712" y="89069"/>
                    <a:pt x="75302" y="89069"/>
                  </a:cubicBezTo>
                  <a:cubicBezTo>
                    <a:pt x="86031" y="89069"/>
                    <a:pt x="90402" y="76355"/>
                    <a:pt x="90402" y="74567"/>
                  </a:cubicBezTo>
                  <a:cubicBezTo>
                    <a:pt x="90402" y="72978"/>
                    <a:pt x="89011" y="72978"/>
                    <a:pt x="89011" y="72978"/>
                  </a:cubicBezTo>
                  <a:cubicBezTo>
                    <a:pt x="87819" y="72978"/>
                    <a:pt x="87620" y="73971"/>
                    <a:pt x="87223" y="74766"/>
                  </a:cubicBezTo>
                  <a:cubicBezTo>
                    <a:pt x="84044" y="84103"/>
                    <a:pt x="78680" y="86288"/>
                    <a:pt x="75699" y="86288"/>
                  </a:cubicBezTo>
                  <a:cubicBezTo>
                    <a:pt x="71527" y="86288"/>
                    <a:pt x="70732" y="83507"/>
                    <a:pt x="70732" y="78540"/>
                  </a:cubicBezTo>
                  <a:cubicBezTo>
                    <a:pt x="70732" y="74567"/>
                    <a:pt x="71527" y="68210"/>
                    <a:pt x="71924" y="64237"/>
                  </a:cubicBezTo>
                  <a:cubicBezTo>
                    <a:pt x="72322" y="62449"/>
                    <a:pt x="72520" y="60065"/>
                    <a:pt x="72520" y="58277"/>
                  </a:cubicBezTo>
                  <a:cubicBezTo>
                    <a:pt x="72520" y="48543"/>
                    <a:pt x="63977" y="44570"/>
                    <a:pt x="60599" y="43378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D126051-3818-3564-B6F3-D023E824B00B}"/>
                </a:ext>
              </a:extLst>
            </p:cNvPr>
            <p:cNvSpPr/>
            <p:nvPr/>
          </p:nvSpPr>
          <p:spPr>
            <a:xfrm>
              <a:off x="6191509" y="2869284"/>
              <a:ext cx="35167" cy="39731"/>
            </a:xfrm>
            <a:custGeom>
              <a:avLst/>
              <a:gdLst>
                <a:gd name="connsiteX0" fmla="*/ 31995 w 35167"/>
                <a:gd name="connsiteY0" fmla="*/ 5834 h 39731"/>
                <a:gd name="connsiteX1" fmla="*/ 28220 w 35167"/>
                <a:gd name="connsiteY1" fmla="*/ 10005 h 39731"/>
                <a:gd name="connsiteX2" fmla="*/ 31201 w 35167"/>
                <a:gd name="connsiteY2" fmla="*/ 12787 h 39731"/>
                <a:gd name="connsiteX3" fmla="*/ 35373 w 35167"/>
                <a:gd name="connsiteY3" fmla="*/ 7621 h 39731"/>
                <a:gd name="connsiteX4" fmla="*/ 23651 w 35167"/>
                <a:gd name="connsiteY4" fmla="*/ 73 h 39731"/>
                <a:gd name="connsiteX5" fmla="*/ 7358 w 35167"/>
                <a:gd name="connsiteY5" fmla="*/ 12985 h 39731"/>
                <a:gd name="connsiteX6" fmla="*/ 10537 w 35167"/>
                <a:gd name="connsiteY6" fmla="*/ 19342 h 39731"/>
                <a:gd name="connsiteX7" fmla="*/ 20472 w 35167"/>
                <a:gd name="connsiteY7" fmla="*/ 22521 h 39731"/>
                <a:gd name="connsiteX8" fmla="*/ 28022 w 35167"/>
                <a:gd name="connsiteY8" fmla="*/ 28480 h 39731"/>
                <a:gd name="connsiteX9" fmla="*/ 23253 w 35167"/>
                <a:gd name="connsiteY9" fmla="*/ 35433 h 39731"/>
                <a:gd name="connsiteX10" fmla="*/ 14511 w 35167"/>
                <a:gd name="connsiteY10" fmla="*/ 37420 h 39731"/>
                <a:gd name="connsiteX11" fmla="*/ 3782 w 35167"/>
                <a:gd name="connsiteY11" fmla="*/ 33645 h 39731"/>
                <a:gd name="connsiteX12" fmla="*/ 8749 w 35167"/>
                <a:gd name="connsiteY12" fmla="*/ 28679 h 39731"/>
                <a:gd name="connsiteX13" fmla="*/ 5173 w 35167"/>
                <a:gd name="connsiteY13" fmla="*/ 25302 h 39731"/>
                <a:gd name="connsiteX14" fmla="*/ 206 w 35167"/>
                <a:gd name="connsiteY14" fmla="*/ 31262 h 39731"/>
                <a:gd name="connsiteX15" fmla="*/ 14312 w 35167"/>
                <a:gd name="connsiteY15" fmla="*/ 39804 h 39731"/>
                <a:gd name="connsiteX16" fmla="*/ 33585 w 35167"/>
                <a:gd name="connsiteY16" fmla="*/ 25302 h 39731"/>
                <a:gd name="connsiteX17" fmla="*/ 21465 w 35167"/>
                <a:gd name="connsiteY17" fmla="*/ 14972 h 39731"/>
                <a:gd name="connsiteX18" fmla="*/ 17889 w 35167"/>
                <a:gd name="connsiteY18" fmla="*/ 14177 h 39731"/>
                <a:gd name="connsiteX19" fmla="*/ 13120 w 35167"/>
                <a:gd name="connsiteY19" fmla="*/ 9807 h 39731"/>
                <a:gd name="connsiteX20" fmla="*/ 16498 w 35167"/>
                <a:gd name="connsiteY20" fmla="*/ 4244 h 39731"/>
                <a:gd name="connsiteX21" fmla="*/ 23651 w 35167"/>
                <a:gd name="connsiteY21" fmla="*/ 2456 h 39731"/>
                <a:gd name="connsiteX22" fmla="*/ 31995 w 35167"/>
                <a:gd name="connsiteY22" fmla="*/ 5834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95" y="5834"/>
                  </a:moveTo>
                  <a:cubicBezTo>
                    <a:pt x="29611" y="6231"/>
                    <a:pt x="28220" y="8217"/>
                    <a:pt x="28220" y="10005"/>
                  </a:cubicBezTo>
                  <a:cubicBezTo>
                    <a:pt x="28220" y="11992"/>
                    <a:pt x="30009" y="12787"/>
                    <a:pt x="31201" y="12787"/>
                  </a:cubicBezTo>
                  <a:cubicBezTo>
                    <a:pt x="31995" y="12787"/>
                    <a:pt x="35373" y="12191"/>
                    <a:pt x="35373" y="7621"/>
                  </a:cubicBezTo>
                  <a:cubicBezTo>
                    <a:pt x="35373" y="2059"/>
                    <a:pt x="29015" y="73"/>
                    <a:pt x="23651" y="73"/>
                  </a:cubicBezTo>
                  <a:cubicBezTo>
                    <a:pt x="9941" y="73"/>
                    <a:pt x="7358" y="10204"/>
                    <a:pt x="7358" y="12985"/>
                  </a:cubicBezTo>
                  <a:cubicBezTo>
                    <a:pt x="7358" y="16164"/>
                    <a:pt x="9146" y="18349"/>
                    <a:pt x="10537" y="19342"/>
                  </a:cubicBezTo>
                  <a:cubicBezTo>
                    <a:pt x="12723" y="21130"/>
                    <a:pt x="14312" y="21527"/>
                    <a:pt x="20472" y="22521"/>
                  </a:cubicBezTo>
                  <a:cubicBezTo>
                    <a:pt x="22260" y="22918"/>
                    <a:pt x="28022" y="23911"/>
                    <a:pt x="28022" y="28480"/>
                  </a:cubicBezTo>
                  <a:cubicBezTo>
                    <a:pt x="28022" y="29871"/>
                    <a:pt x="27028" y="33248"/>
                    <a:pt x="23253" y="35433"/>
                  </a:cubicBezTo>
                  <a:cubicBezTo>
                    <a:pt x="19876" y="37420"/>
                    <a:pt x="15504" y="37420"/>
                    <a:pt x="14511" y="37420"/>
                  </a:cubicBezTo>
                  <a:cubicBezTo>
                    <a:pt x="10935" y="37420"/>
                    <a:pt x="5967" y="36625"/>
                    <a:pt x="3782" y="33645"/>
                  </a:cubicBezTo>
                  <a:cubicBezTo>
                    <a:pt x="6762" y="33447"/>
                    <a:pt x="8749" y="31063"/>
                    <a:pt x="8749" y="28679"/>
                  </a:cubicBezTo>
                  <a:cubicBezTo>
                    <a:pt x="8749" y="26494"/>
                    <a:pt x="7160" y="25302"/>
                    <a:pt x="5173" y="25302"/>
                  </a:cubicBezTo>
                  <a:cubicBezTo>
                    <a:pt x="2788" y="25302"/>
                    <a:pt x="206" y="27487"/>
                    <a:pt x="206" y="31262"/>
                  </a:cubicBezTo>
                  <a:cubicBezTo>
                    <a:pt x="206" y="36625"/>
                    <a:pt x="5769" y="39804"/>
                    <a:pt x="14312" y="39804"/>
                  </a:cubicBezTo>
                  <a:cubicBezTo>
                    <a:pt x="30605" y="39804"/>
                    <a:pt x="33585" y="28679"/>
                    <a:pt x="33585" y="25302"/>
                  </a:cubicBezTo>
                  <a:cubicBezTo>
                    <a:pt x="33585" y="17157"/>
                    <a:pt x="24644" y="15568"/>
                    <a:pt x="21465" y="14972"/>
                  </a:cubicBezTo>
                  <a:cubicBezTo>
                    <a:pt x="20670" y="14773"/>
                    <a:pt x="18485" y="14376"/>
                    <a:pt x="17889" y="14177"/>
                  </a:cubicBezTo>
                  <a:cubicBezTo>
                    <a:pt x="14710" y="13581"/>
                    <a:pt x="13120" y="11793"/>
                    <a:pt x="13120" y="9807"/>
                  </a:cubicBezTo>
                  <a:cubicBezTo>
                    <a:pt x="13120" y="7820"/>
                    <a:pt x="14710" y="5436"/>
                    <a:pt x="16498" y="4244"/>
                  </a:cubicBezTo>
                  <a:cubicBezTo>
                    <a:pt x="18882" y="2655"/>
                    <a:pt x="22061" y="2456"/>
                    <a:pt x="23651" y="2456"/>
                  </a:cubicBezTo>
                  <a:cubicBezTo>
                    <a:pt x="25439" y="2456"/>
                    <a:pt x="30009" y="2854"/>
                    <a:pt x="31995" y="5834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ED875FF9-38CC-F7B3-1F21-07AF4279E9B4}"/>
                </a:ext>
              </a:extLst>
            </p:cNvPr>
            <p:cNvSpPr/>
            <p:nvPr/>
          </p:nvSpPr>
          <p:spPr>
            <a:xfrm flipV="1">
              <a:off x="6732295" y="2862134"/>
              <a:ext cx="302004" cy="301957"/>
            </a:xfrm>
            <a:custGeom>
              <a:avLst/>
              <a:gdLst>
                <a:gd name="connsiteX0" fmla="*/ 151121 w 302004"/>
                <a:gd name="connsiteY0" fmla="*/ 302038 h 301957"/>
                <a:gd name="connsiteX1" fmla="*/ 302123 w 302004"/>
                <a:gd name="connsiteY1" fmla="*/ 151059 h 301957"/>
                <a:gd name="connsiteX2" fmla="*/ 151121 w 302004"/>
                <a:gd name="connsiteY2" fmla="*/ 81 h 301957"/>
                <a:gd name="connsiteX3" fmla="*/ 119 w 302004"/>
                <a:gd name="connsiteY3" fmla="*/ 151059 h 301957"/>
                <a:gd name="connsiteX4" fmla="*/ 151121 w 302004"/>
                <a:gd name="connsiteY4" fmla="*/ 302038 h 30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004" h="301957">
                  <a:moveTo>
                    <a:pt x="151121" y="302038"/>
                  </a:moveTo>
                  <a:cubicBezTo>
                    <a:pt x="234520" y="302038"/>
                    <a:pt x="302123" y="234445"/>
                    <a:pt x="302123" y="151059"/>
                  </a:cubicBezTo>
                  <a:cubicBezTo>
                    <a:pt x="302123" y="67673"/>
                    <a:pt x="234520" y="81"/>
                    <a:pt x="151121" y="81"/>
                  </a:cubicBezTo>
                  <a:cubicBezTo>
                    <a:pt x="67722" y="81"/>
                    <a:pt x="119" y="67673"/>
                    <a:pt x="119" y="151059"/>
                  </a:cubicBezTo>
                  <a:cubicBezTo>
                    <a:pt x="119" y="234445"/>
                    <a:pt x="67722" y="302038"/>
                    <a:pt x="151121" y="302038"/>
                  </a:cubicBezTo>
                  <a:close/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F70C275-7A78-46C4-B153-CEECD73C8F7F}"/>
                </a:ext>
              </a:extLst>
            </p:cNvPr>
            <p:cNvSpPr/>
            <p:nvPr/>
          </p:nvSpPr>
          <p:spPr>
            <a:xfrm flipV="1">
              <a:off x="6845547" y="2937623"/>
              <a:ext cx="75501" cy="150978"/>
            </a:xfrm>
            <a:custGeom>
              <a:avLst/>
              <a:gdLst>
                <a:gd name="connsiteX0" fmla="*/ 37869 w 75501"/>
                <a:gd name="connsiteY0" fmla="*/ 81 h 150978"/>
                <a:gd name="connsiteX1" fmla="*/ 75620 w 75501"/>
                <a:gd name="connsiteY1" fmla="*/ 37825 h 150978"/>
                <a:gd name="connsiteX2" fmla="*/ 37869 w 75501"/>
                <a:gd name="connsiteY2" fmla="*/ 75570 h 150978"/>
                <a:gd name="connsiteX3" fmla="*/ 119 w 75501"/>
                <a:gd name="connsiteY3" fmla="*/ 113315 h 150978"/>
                <a:gd name="connsiteX4" fmla="*/ 37869 w 75501"/>
                <a:gd name="connsiteY4" fmla="*/ 151059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501" h="150978">
                  <a:moveTo>
                    <a:pt x="37869" y="81"/>
                  </a:moveTo>
                  <a:cubicBezTo>
                    <a:pt x="57192" y="12397"/>
                    <a:pt x="75620" y="24168"/>
                    <a:pt x="75620" y="37825"/>
                  </a:cubicBezTo>
                  <a:cubicBezTo>
                    <a:pt x="75620" y="51483"/>
                    <a:pt x="57192" y="63253"/>
                    <a:pt x="37869" y="75570"/>
                  </a:cubicBezTo>
                  <a:cubicBezTo>
                    <a:pt x="18547" y="87887"/>
                    <a:pt x="119" y="99657"/>
                    <a:pt x="119" y="113315"/>
                  </a:cubicBezTo>
                  <a:cubicBezTo>
                    <a:pt x="119" y="126972"/>
                    <a:pt x="18547" y="138743"/>
                    <a:pt x="37869" y="151059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A11054B1-0CEE-D00C-6726-CCCCA9586290}"/>
                </a:ext>
              </a:extLst>
            </p:cNvPr>
            <p:cNvSpPr/>
            <p:nvPr/>
          </p:nvSpPr>
          <p:spPr>
            <a:xfrm flipV="1">
              <a:off x="6944891" y="2788631"/>
              <a:ext cx="53496" cy="50359"/>
            </a:xfrm>
            <a:custGeom>
              <a:avLst/>
              <a:gdLst>
                <a:gd name="connsiteX0" fmla="*/ 119 w 53496"/>
                <a:gd name="connsiteY0" fmla="*/ 25229 h 50359"/>
                <a:gd name="connsiteX1" fmla="*/ 119 w 53496"/>
                <a:gd name="connsiteY1" fmla="*/ 49 h 50359"/>
                <a:gd name="connsiteX2" fmla="*/ 53615 w 53496"/>
                <a:gd name="connsiteY2" fmla="*/ 25229 h 50359"/>
                <a:gd name="connsiteX3" fmla="*/ 119 w 53496"/>
                <a:gd name="connsiteY3" fmla="*/ 50409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496" h="50359">
                  <a:moveTo>
                    <a:pt x="119" y="25229"/>
                  </a:moveTo>
                  <a:lnTo>
                    <a:pt x="119" y="49"/>
                  </a:lnTo>
                  <a:lnTo>
                    <a:pt x="53615" y="25229"/>
                  </a:lnTo>
                  <a:lnTo>
                    <a:pt x="119" y="50409"/>
                  </a:lnTo>
                  <a:close/>
                </a:path>
              </a:pathLst>
            </a:custGeom>
            <a:solidFill>
              <a:schemeClr val="tx1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658772F-93BD-36F7-CD9D-C45C3E9C1C5D}"/>
                </a:ext>
              </a:extLst>
            </p:cNvPr>
            <p:cNvSpPr/>
            <p:nvPr/>
          </p:nvSpPr>
          <p:spPr>
            <a:xfrm>
              <a:off x="6829036" y="2681042"/>
              <a:ext cx="48479" cy="57212"/>
            </a:xfrm>
            <a:custGeom>
              <a:avLst/>
              <a:gdLst>
                <a:gd name="connsiteX0" fmla="*/ 18138 w 48479"/>
                <a:gd name="connsiteY0" fmla="*/ 26679 h 57212"/>
                <a:gd name="connsiteX1" fmla="*/ 37410 w 48479"/>
                <a:gd name="connsiteY1" fmla="*/ 23699 h 57212"/>
                <a:gd name="connsiteX2" fmla="*/ 46947 w 48479"/>
                <a:gd name="connsiteY2" fmla="*/ 10786 h 57212"/>
                <a:gd name="connsiteX3" fmla="*/ 33436 w 48479"/>
                <a:gd name="connsiteY3" fmla="*/ 59 h 57212"/>
                <a:gd name="connsiteX4" fmla="*/ 256 w 48479"/>
                <a:gd name="connsiteY4" fmla="*/ 34427 h 57212"/>
                <a:gd name="connsiteX5" fmla="*/ 20124 w 48479"/>
                <a:gd name="connsiteY5" fmla="*/ 57272 h 57212"/>
                <a:gd name="connsiteX6" fmla="*/ 48735 w 48479"/>
                <a:gd name="connsiteY6" fmla="*/ 42373 h 57212"/>
                <a:gd name="connsiteX7" fmla="*/ 47345 w 48479"/>
                <a:gd name="connsiteY7" fmla="*/ 40784 h 57212"/>
                <a:gd name="connsiteX8" fmla="*/ 45755 w 48479"/>
                <a:gd name="connsiteY8" fmla="*/ 41975 h 57212"/>
                <a:gd name="connsiteX9" fmla="*/ 20323 w 48479"/>
                <a:gd name="connsiteY9" fmla="*/ 54491 h 57212"/>
                <a:gd name="connsiteX10" fmla="*/ 9395 w 48479"/>
                <a:gd name="connsiteY10" fmla="*/ 39790 h 57212"/>
                <a:gd name="connsiteX11" fmla="*/ 11382 w 48479"/>
                <a:gd name="connsiteY11" fmla="*/ 26679 h 57212"/>
                <a:gd name="connsiteX12" fmla="*/ 12177 w 48479"/>
                <a:gd name="connsiteY12" fmla="*/ 23898 h 57212"/>
                <a:gd name="connsiteX13" fmla="*/ 33436 w 48479"/>
                <a:gd name="connsiteY13" fmla="*/ 2840 h 57212"/>
                <a:gd name="connsiteX14" fmla="*/ 42775 w 48479"/>
                <a:gd name="connsiteY14" fmla="*/ 10786 h 57212"/>
                <a:gd name="connsiteX15" fmla="*/ 17343 w 48479"/>
                <a:gd name="connsiteY15" fmla="*/ 23898 h 57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79" h="57212">
                  <a:moveTo>
                    <a:pt x="18138" y="26679"/>
                  </a:moveTo>
                  <a:cubicBezTo>
                    <a:pt x="21714" y="26679"/>
                    <a:pt x="31052" y="26480"/>
                    <a:pt x="37410" y="23699"/>
                  </a:cubicBezTo>
                  <a:cubicBezTo>
                    <a:pt x="46351" y="19925"/>
                    <a:pt x="46947" y="12574"/>
                    <a:pt x="46947" y="10786"/>
                  </a:cubicBezTo>
                  <a:cubicBezTo>
                    <a:pt x="46947" y="5224"/>
                    <a:pt x="42179" y="59"/>
                    <a:pt x="33436" y="59"/>
                  </a:cubicBezTo>
                  <a:cubicBezTo>
                    <a:pt x="19330" y="59"/>
                    <a:pt x="256" y="12376"/>
                    <a:pt x="256" y="34427"/>
                  </a:cubicBezTo>
                  <a:cubicBezTo>
                    <a:pt x="256" y="47339"/>
                    <a:pt x="7806" y="57272"/>
                    <a:pt x="20124" y="57272"/>
                  </a:cubicBezTo>
                  <a:cubicBezTo>
                    <a:pt x="38205" y="57272"/>
                    <a:pt x="48735" y="43962"/>
                    <a:pt x="48735" y="42373"/>
                  </a:cubicBezTo>
                  <a:cubicBezTo>
                    <a:pt x="48735" y="41578"/>
                    <a:pt x="48139" y="40784"/>
                    <a:pt x="47345" y="40784"/>
                  </a:cubicBezTo>
                  <a:cubicBezTo>
                    <a:pt x="46749" y="40784"/>
                    <a:pt x="46351" y="40982"/>
                    <a:pt x="45755" y="41975"/>
                  </a:cubicBezTo>
                  <a:cubicBezTo>
                    <a:pt x="35622" y="54491"/>
                    <a:pt x="21913" y="54491"/>
                    <a:pt x="20323" y="54491"/>
                  </a:cubicBezTo>
                  <a:cubicBezTo>
                    <a:pt x="10587" y="54491"/>
                    <a:pt x="9395" y="43962"/>
                    <a:pt x="9395" y="39790"/>
                  </a:cubicBezTo>
                  <a:cubicBezTo>
                    <a:pt x="9395" y="38400"/>
                    <a:pt x="9594" y="34427"/>
                    <a:pt x="11382" y="26679"/>
                  </a:cubicBezTo>
                  <a:close/>
                  <a:moveTo>
                    <a:pt x="12177" y="23898"/>
                  </a:moveTo>
                  <a:cubicBezTo>
                    <a:pt x="17144" y="4628"/>
                    <a:pt x="30059" y="2840"/>
                    <a:pt x="33436" y="2840"/>
                  </a:cubicBezTo>
                  <a:cubicBezTo>
                    <a:pt x="39397" y="2840"/>
                    <a:pt x="42775" y="6416"/>
                    <a:pt x="42775" y="10786"/>
                  </a:cubicBezTo>
                  <a:cubicBezTo>
                    <a:pt x="42775" y="23898"/>
                    <a:pt x="22509" y="23898"/>
                    <a:pt x="17343" y="23898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DE4FBB9-05FA-C514-8B2E-512961C599C1}"/>
                </a:ext>
              </a:extLst>
            </p:cNvPr>
            <p:cNvSpPr/>
            <p:nvPr/>
          </p:nvSpPr>
          <p:spPr>
            <a:xfrm>
              <a:off x="6887479" y="2716887"/>
              <a:ext cx="45102" cy="39731"/>
            </a:xfrm>
            <a:custGeom>
              <a:avLst/>
              <a:gdLst>
                <a:gd name="connsiteX0" fmla="*/ 32249 w 45102"/>
                <a:gd name="connsiteY0" fmla="*/ 5226 h 39731"/>
                <a:gd name="connsiteX1" fmla="*/ 23109 w 45102"/>
                <a:gd name="connsiteY1" fmla="*/ 61 h 39731"/>
                <a:gd name="connsiteX2" fmla="*/ 260 w 45102"/>
                <a:gd name="connsiteY2" fmla="*/ 25290 h 39731"/>
                <a:gd name="connsiteX3" fmla="*/ 13572 w 45102"/>
                <a:gd name="connsiteY3" fmla="*/ 39792 h 39731"/>
                <a:gd name="connsiteX4" fmla="*/ 26288 w 45102"/>
                <a:gd name="connsiteY4" fmla="*/ 33633 h 39731"/>
                <a:gd name="connsiteX5" fmla="*/ 35229 w 45102"/>
                <a:gd name="connsiteY5" fmla="*/ 39792 h 39731"/>
                <a:gd name="connsiteX6" fmla="*/ 42382 w 45102"/>
                <a:gd name="connsiteY6" fmla="*/ 35223 h 39731"/>
                <a:gd name="connsiteX7" fmla="*/ 45362 w 45102"/>
                <a:gd name="connsiteY7" fmla="*/ 26283 h 39731"/>
                <a:gd name="connsiteX8" fmla="*/ 43972 w 45102"/>
                <a:gd name="connsiteY8" fmla="*/ 25290 h 39731"/>
                <a:gd name="connsiteX9" fmla="*/ 41985 w 45102"/>
                <a:gd name="connsiteY9" fmla="*/ 27872 h 39731"/>
                <a:gd name="connsiteX10" fmla="*/ 35627 w 45102"/>
                <a:gd name="connsiteY10" fmla="*/ 37408 h 39731"/>
                <a:gd name="connsiteX11" fmla="*/ 32646 w 45102"/>
                <a:gd name="connsiteY11" fmla="*/ 33037 h 39731"/>
                <a:gd name="connsiteX12" fmla="*/ 34037 w 45102"/>
                <a:gd name="connsiteY12" fmla="*/ 26084 h 39731"/>
                <a:gd name="connsiteX13" fmla="*/ 35825 w 45102"/>
                <a:gd name="connsiteY13" fmla="*/ 18138 h 39731"/>
                <a:gd name="connsiteX14" fmla="*/ 37614 w 45102"/>
                <a:gd name="connsiteY14" fmla="*/ 11384 h 39731"/>
                <a:gd name="connsiteX15" fmla="*/ 39203 w 45102"/>
                <a:gd name="connsiteY15" fmla="*/ 4431 h 39731"/>
                <a:gd name="connsiteX16" fmla="*/ 36223 w 45102"/>
                <a:gd name="connsiteY16" fmla="*/ 1650 h 39731"/>
                <a:gd name="connsiteX17" fmla="*/ 32249 w 45102"/>
                <a:gd name="connsiteY17" fmla="*/ 5226 h 39731"/>
                <a:gd name="connsiteX18" fmla="*/ 26487 w 45102"/>
                <a:gd name="connsiteY18" fmla="*/ 27872 h 39731"/>
                <a:gd name="connsiteX19" fmla="*/ 22116 w 45102"/>
                <a:gd name="connsiteY19" fmla="*/ 33832 h 39731"/>
                <a:gd name="connsiteX20" fmla="*/ 13970 w 45102"/>
                <a:gd name="connsiteY20" fmla="*/ 37408 h 39731"/>
                <a:gd name="connsiteX21" fmla="*/ 7413 w 45102"/>
                <a:gd name="connsiteY21" fmla="*/ 28866 h 39731"/>
                <a:gd name="connsiteX22" fmla="*/ 11983 w 45102"/>
                <a:gd name="connsiteY22" fmla="*/ 10788 h 39731"/>
                <a:gd name="connsiteX23" fmla="*/ 23109 w 45102"/>
                <a:gd name="connsiteY23" fmla="*/ 2444 h 39731"/>
                <a:gd name="connsiteX24" fmla="*/ 31057 w 45102"/>
                <a:gd name="connsiteY24" fmla="*/ 10192 h 39731"/>
                <a:gd name="connsiteX25" fmla="*/ 30659 w 45102"/>
                <a:gd name="connsiteY25" fmla="*/ 11384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5102" h="39731">
                  <a:moveTo>
                    <a:pt x="32249" y="5226"/>
                  </a:moveTo>
                  <a:cubicBezTo>
                    <a:pt x="30262" y="2246"/>
                    <a:pt x="27282" y="61"/>
                    <a:pt x="23109" y="61"/>
                  </a:cubicBezTo>
                  <a:cubicBezTo>
                    <a:pt x="11784" y="61"/>
                    <a:pt x="260" y="12377"/>
                    <a:pt x="260" y="25290"/>
                  </a:cubicBezTo>
                  <a:cubicBezTo>
                    <a:pt x="260" y="33832"/>
                    <a:pt x="6022" y="39792"/>
                    <a:pt x="13572" y="39792"/>
                  </a:cubicBezTo>
                  <a:cubicBezTo>
                    <a:pt x="18341" y="39792"/>
                    <a:pt x="22712" y="37209"/>
                    <a:pt x="26288" y="33633"/>
                  </a:cubicBezTo>
                  <a:cubicBezTo>
                    <a:pt x="27878" y="38997"/>
                    <a:pt x="33044" y="39792"/>
                    <a:pt x="35229" y="39792"/>
                  </a:cubicBezTo>
                  <a:cubicBezTo>
                    <a:pt x="38408" y="39792"/>
                    <a:pt x="40793" y="38004"/>
                    <a:pt x="42382" y="35223"/>
                  </a:cubicBezTo>
                  <a:cubicBezTo>
                    <a:pt x="44170" y="31846"/>
                    <a:pt x="45362" y="26680"/>
                    <a:pt x="45362" y="26283"/>
                  </a:cubicBezTo>
                  <a:cubicBezTo>
                    <a:pt x="45362" y="25290"/>
                    <a:pt x="44170" y="25290"/>
                    <a:pt x="43972" y="25290"/>
                  </a:cubicBezTo>
                  <a:cubicBezTo>
                    <a:pt x="42779" y="25290"/>
                    <a:pt x="42581" y="25489"/>
                    <a:pt x="41985" y="27872"/>
                  </a:cubicBezTo>
                  <a:cubicBezTo>
                    <a:pt x="40991" y="32243"/>
                    <a:pt x="39203" y="37408"/>
                    <a:pt x="35627" y="37408"/>
                  </a:cubicBezTo>
                  <a:cubicBezTo>
                    <a:pt x="33242" y="37408"/>
                    <a:pt x="32646" y="35421"/>
                    <a:pt x="32646" y="33037"/>
                  </a:cubicBezTo>
                  <a:cubicBezTo>
                    <a:pt x="32646" y="31647"/>
                    <a:pt x="33441" y="28468"/>
                    <a:pt x="34037" y="26084"/>
                  </a:cubicBezTo>
                  <a:cubicBezTo>
                    <a:pt x="34633" y="23701"/>
                    <a:pt x="35428" y="20125"/>
                    <a:pt x="35825" y="18138"/>
                  </a:cubicBezTo>
                  <a:lnTo>
                    <a:pt x="37614" y="11384"/>
                  </a:lnTo>
                  <a:cubicBezTo>
                    <a:pt x="38210" y="9199"/>
                    <a:pt x="39203" y="5027"/>
                    <a:pt x="39203" y="4431"/>
                  </a:cubicBezTo>
                  <a:cubicBezTo>
                    <a:pt x="39203" y="2643"/>
                    <a:pt x="37614" y="1650"/>
                    <a:pt x="36223" y="1650"/>
                  </a:cubicBezTo>
                  <a:cubicBezTo>
                    <a:pt x="34832" y="1650"/>
                    <a:pt x="32646" y="2842"/>
                    <a:pt x="32249" y="5226"/>
                  </a:cubicBezTo>
                  <a:close/>
                  <a:moveTo>
                    <a:pt x="26487" y="27872"/>
                  </a:moveTo>
                  <a:cubicBezTo>
                    <a:pt x="25891" y="30455"/>
                    <a:pt x="23904" y="32243"/>
                    <a:pt x="22116" y="33832"/>
                  </a:cubicBezTo>
                  <a:cubicBezTo>
                    <a:pt x="21321" y="34627"/>
                    <a:pt x="17745" y="37408"/>
                    <a:pt x="13970" y="37408"/>
                  </a:cubicBezTo>
                  <a:cubicBezTo>
                    <a:pt x="10592" y="37408"/>
                    <a:pt x="7413" y="35024"/>
                    <a:pt x="7413" y="28866"/>
                  </a:cubicBezTo>
                  <a:cubicBezTo>
                    <a:pt x="7413" y="24098"/>
                    <a:pt x="9996" y="14364"/>
                    <a:pt x="11983" y="10788"/>
                  </a:cubicBezTo>
                  <a:cubicBezTo>
                    <a:pt x="16155" y="3835"/>
                    <a:pt x="20526" y="2444"/>
                    <a:pt x="23109" y="2444"/>
                  </a:cubicBezTo>
                  <a:cubicBezTo>
                    <a:pt x="29269" y="2444"/>
                    <a:pt x="31057" y="9199"/>
                    <a:pt x="31057" y="10192"/>
                  </a:cubicBezTo>
                  <a:cubicBezTo>
                    <a:pt x="31057" y="10589"/>
                    <a:pt x="30858" y="11185"/>
                    <a:pt x="30659" y="11384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31E14F1-09FF-E762-D8BF-DFA84F0B50D4}"/>
                </a:ext>
              </a:extLst>
            </p:cNvPr>
            <p:cNvSpPr/>
            <p:nvPr/>
          </p:nvSpPr>
          <p:spPr>
            <a:xfrm flipV="1">
              <a:off x="5085575" y="3013113"/>
              <a:ext cx="2157248" cy="718985"/>
            </a:xfrm>
            <a:custGeom>
              <a:avLst/>
              <a:gdLst>
                <a:gd name="connsiteX0" fmla="*/ 119 w 2157248"/>
                <a:gd name="connsiteY0" fmla="*/ 137 h 718985"/>
                <a:gd name="connsiteX1" fmla="*/ 208641 w 2157248"/>
                <a:gd name="connsiteY1" fmla="*/ 137 h 718985"/>
                <a:gd name="connsiteX2" fmla="*/ 510646 w 2157248"/>
                <a:gd name="connsiteY2" fmla="*/ 137 h 718985"/>
                <a:gd name="connsiteX3" fmla="*/ 877373 w 2157248"/>
                <a:gd name="connsiteY3" fmla="*/ 137 h 718985"/>
                <a:gd name="connsiteX4" fmla="*/ 1280063 w 2157248"/>
                <a:gd name="connsiteY4" fmla="*/ 137 h 718985"/>
                <a:gd name="connsiteX5" fmla="*/ 1646840 w 2157248"/>
                <a:gd name="connsiteY5" fmla="*/ 137 h 718985"/>
                <a:gd name="connsiteX6" fmla="*/ 1682752 w 2157248"/>
                <a:gd name="connsiteY6" fmla="*/ 199439 h 718985"/>
                <a:gd name="connsiteX7" fmla="*/ 1912932 w 2157248"/>
                <a:gd name="connsiteY7" fmla="*/ 199439 h 718985"/>
                <a:gd name="connsiteX8" fmla="*/ 1948844 w 2157248"/>
                <a:gd name="connsiteY8" fmla="*/ 137 h 718985"/>
                <a:gd name="connsiteX9" fmla="*/ 2157367 w 2157248"/>
                <a:gd name="connsiteY9" fmla="*/ 137 h 718985"/>
                <a:gd name="connsiteX10" fmla="*/ 2157367 w 2157248"/>
                <a:gd name="connsiteY10" fmla="*/ 719123 h 718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7248" h="718985">
                  <a:moveTo>
                    <a:pt x="119" y="137"/>
                  </a:moveTo>
                  <a:lnTo>
                    <a:pt x="208641" y="137"/>
                  </a:lnTo>
                  <a:moveTo>
                    <a:pt x="510646" y="137"/>
                  </a:moveTo>
                  <a:lnTo>
                    <a:pt x="877373" y="137"/>
                  </a:lnTo>
                  <a:moveTo>
                    <a:pt x="1280063" y="137"/>
                  </a:moveTo>
                  <a:lnTo>
                    <a:pt x="1646840" y="137"/>
                  </a:lnTo>
                  <a:moveTo>
                    <a:pt x="1682752" y="199439"/>
                  </a:moveTo>
                  <a:lnTo>
                    <a:pt x="1912932" y="199439"/>
                  </a:lnTo>
                  <a:moveTo>
                    <a:pt x="1948844" y="137"/>
                  </a:moveTo>
                  <a:lnTo>
                    <a:pt x="2157367" y="137"/>
                  </a:lnTo>
                  <a:lnTo>
                    <a:pt x="2157367" y="719123"/>
                  </a:lnTo>
                </a:path>
              </a:pathLst>
            </a:custGeom>
            <a:noFill/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19B93C00-79C5-668B-618A-DB82D1422FEF}"/>
                </a:ext>
              </a:extLst>
            </p:cNvPr>
            <p:cNvSpPr/>
            <p:nvPr/>
          </p:nvSpPr>
          <p:spPr>
            <a:xfrm flipV="1">
              <a:off x="5289030" y="3658596"/>
              <a:ext cx="312137" cy="113283"/>
            </a:xfrm>
            <a:custGeom>
              <a:avLst/>
              <a:gdLst>
                <a:gd name="connsiteX0" fmla="*/ 119 w 312137"/>
                <a:gd name="connsiteY0" fmla="*/ 37936 h 113283"/>
                <a:gd name="connsiteX1" fmla="*/ 46413 w 312137"/>
                <a:gd name="connsiteY1" fmla="*/ 113475 h 113283"/>
                <a:gd name="connsiteX2" fmla="*/ 92757 w 312137"/>
                <a:gd name="connsiteY2" fmla="*/ 37936 h 113283"/>
                <a:gd name="connsiteX3" fmla="*/ 73882 w 312137"/>
                <a:gd name="connsiteY3" fmla="*/ 191 h 113283"/>
                <a:gd name="connsiteX4" fmla="*/ 55006 w 312137"/>
                <a:gd name="connsiteY4" fmla="*/ 37936 h 113283"/>
                <a:gd name="connsiteX5" fmla="*/ 101301 w 312137"/>
                <a:gd name="connsiteY5" fmla="*/ 113475 h 113283"/>
                <a:gd name="connsiteX6" fmla="*/ 147644 w 312137"/>
                <a:gd name="connsiteY6" fmla="*/ 37936 h 113283"/>
                <a:gd name="connsiteX7" fmla="*/ 128769 w 312137"/>
                <a:gd name="connsiteY7" fmla="*/ 191 h 113283"/>
                <a:gd name="connsiteX8" fmla="*/ 109894 w 312137"/>
                <a:gd name="connsiteY8" fmla="*/ 37936 h 113283"/>
                <a:gd name="connsiteX9" fmla="*/ 156188 w 312137"/>
                <a:gd name="connsiteY9" fmla="*/ 113475 h 113283"/>
                <a:gd name="connsiteX10" fmla="*/ 202482 w 312137"/>
                <a:gd name="connsiteY10" fmla="*/ 37936 h 113283"/>
                <a:gd name="connsiteX11" fmla="*/ 183607 w 312137"/>
                <a:gd name="connsiteY11" fmla="*/ 191 h 113283"/>
                <a:gd name="connsiteX12" fmla="*/ 164731 w 312137"/>
                <a:gd name="connsiteY12" fmla="*/ 37936 h 113283"/>
                <a:gd name="connsiteX13" fmla="*/ 211075 w 312137"/>
                <a:gd name="connsiteY13" fmla="*/ 113475 h 113283"/>
                <a:gd name="connsiteX14" fmla="*/ 257369 w 312137"/>
                <a:gd name="connsiteY14" fmla="*/ 37936 h 113283"/>
                <a:gd name="connsiteX15" fmla="*/ 238494 w 312137"/>
                <a:gd name="connsiteY15" fmla="*/ 191 h 113283"/>
                <a:gd name="connsiteX16" fmla="*/ 219619 w 312137"/>
                <a:gd name="connsiteY16" fmla="*/ 37936 h 113283"/>
                <a:gd name="connsiteX17" fmla="*/ 265963 w 312137"/>
                <a:gd name="connsiteY17" fmla="*/ 113475 h 113283"/>
                <a:gd name="connsiteX18" fmla="*/ 312257 w 312137"/>
                <a:gd name="connsiteY18" fmla="*/ 37936 h 11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2137" h="113283">
                  <a:moveTo>
                    <a:pt x="119" y="37936"/>
                  </a:moveTo>
                  <a:cubicBezTo>
                    <a:pt x="119" y="79654"/>
                    <a:pt x="20882" y="113475"/>
                    <a:pt x="46413" y="113475"/>
                  </a:cubicBezTo>
                  <a:cubicBezTo>
                    <a:pt x="71994" y="113475"/>
                    <a:pt x="92757" y="79654"/>
                    <a:pt x="92757" y="37936"/>
                  </a:cubicBezTo>
                  <a:cubicBezTo>
                    <a:pt x="92757" y="17127"/>
                    <a:pt x="84313" y="191"/>
                    <a:pt x="73882" y="191"/>
                  </a:cubicBezTo>
                  <a:cubicBezTo>
                    <a:pt x="63451" y="191"/>
                    <a:pt x="55006" y="17127"/>
                    <a:pt x="55006" y="37936"/>
                  </a:cubicBezTo>
                  <a:cubicBezTo>
                    <a:pt x="55006" y="79654"/>
                    <a:pt x="75720" y="113475"/>
                    <a:pt x="101301" y="113475"/>
                  </a:cubicBezTo>
                  <a:cubicBezTo>
                    <a:pt x="126882" y="113475"/>
                    <a:pt x="147644" y="79654"/>
                    <a:pt x="147644" y="37936"/>
                  </a:cubicBezTo>
                  <a:cubicBezTo>
                    <a:pt x="147644" y="17127"/>
                    <a:pt x="139150" y="191"/>
                    <a:pt x="128769" y="191"/>
                  </a:cubicBezTo>
                  <a:cubicBezTo>
                    <a:pt x="118338" y="191"/>
                    <a:pt x="109894" y="17127"/>
                    <a:pt x="109894" y="37936"/>
                  </a:cubicBezTo>
                  <a:cubicBezTo>
                    <a:pt x="109894" y="79654"/>
                    <a:pt x="130607" y="113475"/>
                    <a:pt x="156188" y="113475"/>
                  </a:cubicBezTo>
                  <a:cubicBezTo>
                    <a:pt x="181769" y="113475"/>
                    <a:pt x="202482" y="79654"/>
                    <a:pt x="202482" y="37936"/>
                  </a:cubicBezTo>
                  <a:cubicBezTo>
                    <a:pt x="202482" y="17127"/>
                    <a:pt x="194038" y="191"/>
                    <a:pt x="183607" y="191"/>
                  </a:cubicBezTo>
                  <a:cubicBezTo>
                    <a:pt x="173176" y="191"/>
                    <a:pt x="164731" y="17127"/>
                    <a:pt x="164731" y="37936"/>
                  </a:cubicBezTo>
                  <a:cubicBezTo>
                    <a:pt x="164731" y="79654"/>
                    <a:pt x="185494" y="113475"/>
                    <a:pt x="211075" y="113475"/>
                  </a:cubicBezTo>
                  <a:cubicBezTo>
                    <a:pt x="236656" y="113475"/>
                    <a:pt x="257369" y="79654"/>
                    <a:pt x="257369" y="37936"/>
                  </a:cubicBezTo>
                  <a:cubicBezTo>
                    <a:pt x="257369" y="17127"/>
                    <a:pt x="248925" y="191"/>
                    <a:pt x="238494" y="191"/>
                  </a:cubicBezTo>
                  <a:cubicBezTo>
                    <a:pt x="228063" y="191"/>
                    <a:pt x="219619" y="17127"/>
                    <a:pt x="219619" y="37936"/>
                  </a:cubicBezTo>
                  <a:cubicBezTo>
                    <a:pt x="219619" y="79654"/>
                    <a:pt x="240382" y="113475"/>
                    <a:pt x="265963" y="113475"/>
                  </a:cubicBezTo>
                  <a:cubicBezTo>
                    <a:pt x="291494" y="113475"/>
                    <a:pt x="312257" y="79654"/>
                    <a:pt x="312257" y="37936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FE0BCC5D-2CD4-58E4-CC18-9A515107F01E}"/>
                </a:ext>
              </a:extLst>
            </p:cNvPr>
            <p:cNvSpPr/>
            <p:nvPr/>
          </p:nvSpPr>
          <p:spPr>
            <a:xfrm flipV="1">
              <a:off x="5065408" y="3711984"/>
              <a:ext cx="40283" cy="40227"/>
            </a:xfrm>
            <a:custGeom>
              <a:avLst/>
              <a:gdLst>
                <a:gd name="connsiteX0" fmla="*/ 40403 w 40283"/>
                <a:gd name="connsiteY0" fmla="*/ 20308 h 40227"/>
                <a:gd name="connsiteX1" fmla="*/ 20286 w 40283"/>
                <a:gd name="connsiteY1" fmla="*/ 40422 h 40227"/>
                <a:gd name="connsiteX2" fmla="*/ 119 w 40283"/>
                <a:gd name="connsiteY2" fmla="*/ 20308 h 40227"/>
                <a:gd name="connsiteX3" fmla="*/ 20286 w 40283"/>
                <a:gd name="connsiteY3" fmla="*/ 194 h 40227"/>
                <a:gd name="connsiteX4" fmla="*/ 40403 w 40283"/>
                <a:gd name="connsiteY4" fmla="*/ 20308 h 4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83" h="40227">
                  <a:moveTo>
                    <a:pt x="40403" y="20308"/>
                  </a:moveTo>
                  <a:cubicBezTo>
                    <a:pt x="40403" y="31433"/>
                    <a:pt x="31363" y="40422"/>
                    <a:pt x="20286" y="40422"/>
                  </a:cubicBezTo>
                  <a:cubicBezTo>
                    <a:pt x="9159" y="40422"/>
                    <a:pt x="119" y="31433"/>
                    <a:pt x="119" y="20308"/>
                  </a:cubicBezTo>
                  <a:cubicBezTo>
                    <a:pt x="119" y="9183"/>
                    <a:pt x="9159" y="194"/>
                    <a:pt x="20286" y="194"/>
                  </a:cubicBezTo>
                  <a:cubicBezTo>
                    <a:pt x="31363" y="194"/>
                    <a:pt x="40403" y="9183"/>
                    <a:pt x="40403" y="20308"/>
                  </a:cubicBezTo>
                  <a:close/>
                </a:path>
              </a:pathLst>
            </a:custGeom>
            <a:solidFill>
              <a:srgbClr val="FFFFFF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E15CFADD-9749-26EC-F7F8-AE7317DDB372}"/>
                </a:ext>
              </a:extLst>
            </p:cNvPr>
            <p:cNvSpPr/>
            <p:nvPr/>
          </p:nvSpPr>
          <p:spPr>
            <a:xfrm>
              <a:off x="5380054" y="3522027"/>
              <a:ext cx="76295" cy="86216"/>
            </a:xfrm>
            <a:custGeom>
              <a:avLst/>
              <a:gdLst>
                <a:gd name="connsiteX0" fmla="*/ 42462 w 76295"/>
                <a:gd name="connsiteY0" fmla="*/ 9862 h 86216"/>
                <a:gd name="connsiteX1" fmla="*/ 55774 w 76295"/>
                <a:gd name="connsiteY1" fmla="*/ 3902 h 86216"/>
                <a:gd name="connsiteX2" fmla="*/ 60543 w 76295"/>
                <a:gd name="connsiteY2" fmla="*/ 1518 h 86216"/>
                <a:gd name="connsiteX3" fmla="*/ 58556 w 76295"/>
                <a:gd name="connsiteY3" fmla="*/ 128 h 86216"/>
                <a:gd name="connsiteX4" fmla="*/ 39879 w 76295"/>
                <a:gd name="connsiteY4" fmla="*/ 525 h 86216"/>
                <a:gd name="connsiteX5" fmla="*/ 23190 w 76295"/>
                <a:gd name="connsiteY5" fmla="*/ 128 h 86216"/>
                <a:gd name="connsiteX6" fmla="*/ 20607 w 76295"/>
                <a:gd name="connsiteY6" fmla="*/ 2511 h 86216"/>
                <a:gd name="connsiteX7" fmla="*/ 24183 w 76295"/>
                <a:gd name="connsiteY7" fmla="*/ 3902 h 86216"/>
                <a:gd name="connsiteX8" fmla="*/ 28951 w 76295"/>
                <a:gd name="connsiteY8" fmla="*/ 4299 h 86216"/>
                <a:gd name="connsiteX9" fmla="*/ 32528 w 76295"/>
                <a:gd name="connsiteY9" fmla="*/ 6286 h 86216"/>
                <a:gd name="connsiteX10" fmla="*/ 31932 w 76295"/>
                <a:gd name="connsiteY10" fmla="*/ 8670 h 86216"/>
                <a:gd name="connsiteX11" fmla="*/ 15043 w 76295"/>
                <a:gd name="connsiteY11" fmla="*/ 76412 h 86216"/>
                <a:gd name="connsiteX12" fmla="*/ 3519 w 76295"/>
                <a:gd name="connsiteY12" fmla="*/ 82371 h 86216"/>
                <a:gd name="connsiteX13" fmla="*/ 142 w 76295"/>
                <a:gd name="connsiteY13" fmla="*/ 84954 h 86216"/>
                <a:gd name="connsiteX14" fmla="*/ 3519 w 76295"/>
                <a:gd name="connsiteY14" fmla="*/ 86344 h 86216"/>
                <a:gd name="connsiteX15" fmla="*/ 61934 w 76295"/>
                <a:gd name="connsiteY15" fmla="*/ 86344 h 86216"/>
                <a:gd name="connsiteX16" fmla="*/ 65907 w 76295"/>
                <a:gd name="connsiteY16" fmla="*/ 84159 h 86216"/>
                <a:gd name="connsiteX17" fmla="*/ 75842 w 76295"/>
                <a:gd name="connsiteY17" fmla="*/ 56943 h 86216"/>
                <a:gd name="connsiteX18" fmla="*/ 76438 w 76295"/>
                <a:gd name="connsiteY18" fmla="*/ 55155 h 86216"/>
                <a:gd name="connsiteX19" fmla="*/ 74848 w 76295"/>
                <a:gd name="connsiteY19" fmla="*/ 53765 h 86216"/>
                <a:gd name="connsiteX20" fmla="*/ 72861 w 76295"/>
                <a:gd name="connsiteY20" fmla="*/ 56347 h 86216"/>
                <a:gd name="connsiteX21" fmla="*/ 41071 w 76295"/>
                <a:gd name="connsiteY21" fmla="*/ 82371 h 86216"/>
                <a:gd name="connsiteX22" fmla="*/ 29150 w 76295"/>
                <a:gd name="connsiteY22" fmla="*/ 82371 h 86216"/>
                <a:gd name="connsiteX23" fmla="*/ 26369 w 76295"/>
                <a:gd name="connsiteY23" fmla="*/ 82371 h 86216"/>
                <a:gd name="connsiteX24" fmla="*/ 24779 w 76295"/>
                <a:gd name="connsiteY24" fmla="*/ 80981 h 86216"/>
                <a:gd name="connsiteX25" fmla="*/ 25375 w 76295"/>
                <a:gd name="connsiteY25" fmla="*/ 78199 h 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6295" h="86216">
                  <a:moveTo>
                    <a:pt x="42462" y="9862"/>
                  </a:moveTo>
                  <a:cubicBezTo>
                    <a:pt x="43654" y="5293"/>
                    <a:pt x="43853" y="3902"/>
                    <a:pt x="55774" y="3902"/>
                  </a:cubicBezTo>
                  <a:cubicBezTo>
                    <a:pt x="59549" y="3902"/>
                    <a:pt x="60543" y="3902"/>
                    <a:pt x="60543" y="1518"/>
                  </a:cubicBezTo>
                  <a:cubicBezTo>
                    <a:pt x="60543" y="128"/>
                    <a:pt x="59152" y="128"/>
                    <a:pt x="58556" y="128"/>
                  </a:cubicBezTo>
                  <a:cubicBezTo>
                    <a:pt x="54383" y="128"/>
                    <a:pt x="44052" y="525"/>
                    <a:pt x="39879" y="525"/>
                  </a:cubicBezTo>
                  <a:cubicBezTo>
                    <a:pt x="36104" y="525"/>
                    <a:pt x="26965" y="128"/>
                    <a:pt x="23190" y="128"/>
                  </a:cubicBezTo>
                  <a:cubicBezTo>
                    <a:pt x="22196" y="128"/>
                    <a:pt x="20607" y="128"/>
                    <a:pt x="20607" y="2511"/>
                  </a:cubicBezTo>
                  <a:cubicBezTo>
                    <a:pt x="20607" y="3902"/>
                    <a:pt x="21799" y="3902"/>
                    <a:pt x="24183" y="3902"/>
                  </a:cubicBezTo>
                  <a:cubicBezTo>
                    <a:pt x="24580" y="3902"/>
                    <a:pt x="26965" y="3902"/>
                    <a:pt x="28951" y="4299"/>
                  </a:cubicBezTo>
                  <a:cubicBezTo>
                    <a:pt x="31336" y="4498"/>
                    <a:pt x="32528" y="4697"/>
                    <a:pt x="32528" y="6286"/>
                  </a:cubicBezTo>
                  <a:cubicBezTo>
                    <a:pt x="32528" y="6683"/>
                    <a:pt x="32329" y="7081"/>
                    <a:pt x="31932" y="8670"/>
                  </a:cubicBezTo>
                  <a:lnTo>
                    <a:pt x="15043" y="76412"/>
                  </a:lnTo>
                  <a:cubicBezTo>
                    <a:pt x="13653" y="81378"/>
                    <a:pt x="13454" y="82371"/>
                    <a:pt x="3519" y="82371"/>
                  </a:cubicBezTo>
                  <a:cubicBezTo>
                    <a:pt x="1334" y="82371"/>
                    <a:pt x="142" y="82371"/>
                    <a:pt x="142" y="84954"/>
                  </a:cubicBezTo>
                  <a:cubicBezTo>
                    <a:pt x="142" y="86344"/>
                    <a:pt x="1334" y="86344"/>
                    <a:pt x="3519" y="86344"/>
                  </a:cubicBezTo>
                  <a:lnTo>
                    <a:pt x="61934" y="86344"/>
                  </a:lnTo>
                  <a:cubicBezTo>
                    <a:pt x="65113" y="86344"/>
                    <a:pt x="65113" y="86344"/>
                    <a:pt x="65907" y="84159"/>
                  </a:cubicBezTo>
                  <a:lnTo>
                    <a:pt x="75842" y="56943"/>
                  </a:lnTo>
                  <a:cubicBezTo>
                    <a:pt x="76438" y="55553"/>
                    <a:pt x="76438" y="55354"/>
                    <a:pt x="76438" y="55155"/>
                  </a:cubicBezTo>
                  <a:cubicBezTo>
                    <a:pt x="76438" y="54559"/>
                    <a:pt x="76040" y="53765"/>
                    <a:pt x="74848" y="53765"/>
                  </a:cubicBezTo>
                  <a:cubicBezTo>
                    <a:pt x="73855" y="53765"/>
                    <a:pt x="73656" y="54361"/>
                    <a:pt x="72861" y="56347"/>
                  </a:cubicBezTo>
                  <a:cubicBezTo>
                    <a:pt x="68490" y="68068"/>
                    <a:pt x="62927" y="82371"/>
                    <a:pt x="41071" y="82371"/>
                  </a:cubicBezTo>
                  <a:lnTo>
                    <a:pt x="29150" y="82371"/>
                  </a:lnTo>
                  <a:cubicBezTo>
                    <a:pt x="27362" y="82371"/>
                    <a:pt x="27163" y="82371"/>
                    <a:pt x="26369" y="82371"/>
                  </a:cubicBezTo>
                  <a:cubicBezTo>
                    <a:pt x="25176" y="82173"/>
                    <a:pt x="24779" y="81974"/>
                    <a:pt x="24779" y="80981"/>
                  </a:cubicBezTo>
                  <a:cubicBezTo>
                    <a:pt x="24779" y="80583"/>
                    <a:pt x="24779" y="80385"/>
                    <a:pt x="25375" y="78199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D2ED874-0CB7-D6E6-9DDF-AA48E5046754}"/>
                </a:ext>
              </a:extLst>
            </p:cNvPr>
            <p:cNvSpPr/>
            <p:nvPr/>
          </p:nvSpPr>
          <p:spPr>
            <a:xfrm>
              <a:off x="5467441" y="3588254"/>
              <a:ext cx="35167" cy="39731"/>
            </a:xfrm>
            <a:custGeom>
              <a:avLst/>
              <a:gdLst>
                <a:gd name="connsiteX0" fmla="*/ 31939 w 35167"/>
                <a:gd name="connsiteY0" fmla="*/ 5890 h 39731"/>
                <a:gd name="connsiteX1" fmla="*/ 28163 w 35167"/>
                <a:gd name="connsiteY1" fmla="*/ 10062 h 39731"/>
                <a:gd name="connsiteX2" fmla="*/ 31144 w 35167"/>
                <a:gd name="connsiteY2" fmla="*/ 12843 h 39731"/>
                <a:gd name="connsiteX3" fmla="*/ 35316 w 35167"/>
                <a:gd name="connsiteY3" fmla="*/ 7678 h 39731"/>
                <a:gd name="connsiteX4" fmla="*/ 23594 w 35167"/>
                <a:gd name="connsiteY4" fmla="*/ 129 h 39731"/>
                <a:gd name="connsiteX5" fmla="*/ 7301 w 35167"/>
                <a:gd name="connsiteY5" fmla="*/ 13042 h 39731"/>
                <a:gd name="connsiteX6" fmla="*/ 10480 w 35167"/>
                <a:gd name="connsiteY6" fmla="*/ 19399 h 39731"/>
                <a:gd name="connsiteX7" fmla="*/ 20415 w 35167"/>
                <a:gd name="connsiteY7" fmla="*/ 22577 h 39731"/>
                <a:gd name="connsiteX8" fmla="*/ 27965 w 35167"/>
                <a:gd name="connsiteY8" fmla="*/ 28537 h 39731"/>
                <a:gd name="connsiteX9" fmla="*/ 23196 w 35167"/>
                <a:gd name="connsiteY9" fmla="*/ 35490 h 39731"/>
                <a:gd name="connsiteX10" fmla="*/ 14454 w 35167"/>
                <a:gd name="connsiteY10" fmla="*/ 37476 h 39731"/>
                <a:gd name="connsiteX11" fmla="*/ 3725 w 35167"/>
                <a:gd name="connsiteY11" fmla="*/ 33702 h 39731"/>
                <a:gd name="connsiteX12" fmla="*/ 8692 w 35167"/>
                <a:gd name="connsiteY12" fmla="*/ 28736 h 39731"/>
                <a:gd name="connsiteX13" fmla="*/ 5116 w 35167"/>
                <a:gd name="connsiteY13" fmla="*/ 25358 h 39731"/>
                <a:gd name="connsiteX14" fmla="*/ 149 w 35167"/>
                <a:gd name="connsiteY14" fmla="*/ 31318 h 39731"/>
                <a:gd name="connsiteX15" fmla="*/ 14255 w 35167"/>
                <a:gd name="connsiteY15" fmla="*/ 39860 h 39731"/>
                <a:gd name="connsiteX16" fmla="*/ 33528 w 35167"/>
                <a:gd name="connsiteY16" fmla="*/ 25358 h 39731"/>
                <a:gd name="connsiteX17" fmla="*/ 21408 w 35167"/>
                <a:gd name="connsiteY17" fmla="*/ 15028 h 39731"/>
                <a:gd name="connsiteX18" fmla="*/ 17832 w 35167"/>
                <a:gd name="connsiteY18" fmla="*/ 14234 h 39731"/>
                <a:gd name="connsiteX19" fmla="*/ 13063 w 35167"/>
                <a:gd name="connsiteY19" fmla="*/ 9863 h 39731"/>
                <a:gd name="connsiteX20" fmla="*/ 16441 w 35167"/>
                <a:gd name="connsiteY20" fmla="*/ 4301 h 39731"/>
                <a:gd name="connsiteX21" fmla="*/ 23594 w 35167"/>
                <a:gd name="connsiteY21" fmla="*/ 2513 h 39731"/>
                <a:gd name="connsiteX22" fmla="*/ 31939 w 35167"/>
                <a:gd name="connsiteY22" fmla="*/ 5890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39" y="5890"/>
                  </a:moveTo>
                  <a:cubicBezTo>
                    <a:pt x="29554" y="6287"/>
                    <a:pt x="28163" y="8274"/>
                    <a:pt x="28163" y="10062"/>
                  </a:cubicBezTo>
                  <a:cubicBezTo>
                    <a:pt x="28163" y="12048"/>
                    <a:pt x="29952" y="12843"/>
                    <a:pt x="31144" y="12843"/>
                  </a:cubicBezTo>
                  <a:cubicBezTo>
                    <a:pt x="31939" y="12843"/>
                    <a:pt x="35316" y="12247"/>
                    <a:pt x="35316" y="7678"/>
                  </a:cubicBezTo>
                  <a:cubicBezTo>
                    <a:pt x="35316" y="2116"/>
                    <a:pt x="28958" y="129"/>
                    <a:pt x="23594" y="129"/>
                  </a:cubicBezTo>
                  <a:cubicBezTo>
                    <a:pt x="9884" y="129"/>
                    <a:pt x="7301" y="10261"/>
                    <a:pt x="7301" y="13042"/>
                  </a:cubicBezTo>
                  <a:cubicBezTo>
                    <a:pt x="7301" y="16220"/>
                    <a:pt x="9090" y="18405"/>
                    <a:pt x="10480" y="19399"/>
                  </a:cubicBezTo>
                  <a:cubicBezTo>
                    <a:pt x="12666" y="21187"/>
                    <a:pt x="14255" y="21584"/>
                    <a:pt x="20415" y="22577"/>
                  </a:cubicBezTo>
                  <a:cubicBezTo>
                    <a:pt x="22203" y="22975"/>
                    <a:pt x="27965" y="23968"/>
                    <a:pt x="27965" y="28537"/>
                  </a:cubicBezTo>
                  <a:cubicBezTo>
                    <a:pt x="27965" y="29927"/>
                    <a:pt x="26971" y="33305"/>
                    <a:pt x="23196" y="35490"/>
                  </a:cubicBezTo>
                  <a:cubicBezTo>
                    <a:pt x="19819" y="37476"/>
                    <a:pt x="15448" y="37476"/>
                    <a:pt x="14454" y="37476"/>
                  </a:cubicBezTo>
                  <a:cubicBezTo>
                    <a:pt x="10878" y="37476"/>
                    <a:pt x="5911" y="36682"/>
                    <a:pt x="3725" y="33702"/>
                  </a:cubicBezTo>
                  <a:cubicBezTo>
                    <a:pt x="6705" y="33503"/>
                    <a:pt x="8692" y="31119"/>
                    <a:pt x="8692" y="28736"/>
                  </a:cubicBezTo>
                  <a:cubicBezTo>
                    <a:pt x="8692" y="26550"/>
                    <a:pt x="7103" y="25358"/>
                    <a:pt x="5116" y="25358"/>
                  </a:cubicBezTo>
                  <a:cubicBezTo>
                    <a:pt x="2732" y="25358"/>
                    <a:pt x="149" y="27544"/>
                    <a:pt x="149" y="31318"/>
                  </a:cubicBezTo>
                  <a:cubicBezTo>
                    <a:pt x="149" y="36682"/>
                    <a:pt x="5712" y="39860"/>
                    <a:pt x="14255" y="39860"/>
                  </a:cubicBezTo>
                  <a:cubicBezTo>
                    <a:pt x="30548" y="39860"/>
                    <a:pt x="33528" y="28736"/>
                    <a:pt x="33528" y="25358"/>
                  </a:cubicBezTo>
                  <a:cubicBezTo>
                    <a:pt x="33528" y="17214"/>
                    <a:pt x="24587" y="15624"/>
                    <a:pt x="21408" y="15028"/>
                  </a:cubicBezTo>
                  <a:cubicBezTo>
                    <a:pt x="20613" y="14830"/>
                    <a:pt x="18428" y="14432"/>
                    <a:pt x="17832" y="14234"/>
                  </a:cubicBezTo>
                  <a:cubicBezTo>
                    <a:pt x="14653" y="13638"/>
                    <a:pt x="13063" y="11850"/>
                    <a:pt x="13063" y="9863"/>
                  </a:cubicBezTo>
                  <a:cubicBezTo>
                    <a:pt x="13063" y="7877"/>
                    <a:pt x="14653" y="5493"/>
                    <a:pt x="16441" y="4301"/>
                  </a:cubicBezTo>
                  <a:cubicBezTo>
                    <a:pt x="18825" y="2712"/>
                    <a:pt x="22004" y="2513"/>
                    <a:pt x="23594" y="2513"/>
                  </a:cubicBezTo>
                  <a:cubicBezTo>
                    <a:pt x="25382" y="2513"/>
                    <a:pt x="29952" y="2910"/>
                    <a:pt x="31939" y="5890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D0BBEAF-E855-E18F-74A7-CE1A7F6B7C75}"/>
                </a:ext>
              </a:extLst>
            </p:cNvPr>
            <p:cNvSpPr/>
            <p:nvPr/>
          </p:nvSpPr>
          <p:spPr>
            <a:xfrm flipV="1">
              <a:off x="5957812" y="3656609"/>
              <a:ext cx="412772" cy="150978"/>
            </a:xfrm>
            <a:custGeom>
              <a:avLst/>
              <a:gdLst>
                <a:gd name="connsiteX0" fmla="*/ 119 w 412772"/>
                <a:gd name="connsiteY0" fmla="*/ 75683 h 150978"/>
                <a:gd name="connsiteX1" fmla="*/ 39111 w 412772"/>
                <a:gd name="connsiteY1" fmla="*/ 151173 h 150978"/>
                <a:gd name="connsiteX2" fmla="*/ 107112 w 412772"/>
                <a:gd name="connsiteY2" fmla="*/ 194 h 150978"/>
                <a:gd name="connsiteX3" fmla="*/ 175063 w 412772"/>
                <a:gd name="connsiteY3" fmla="*/ 151173 h 150978"/>
                <a:gd name="connsiteX4" fmla="*/ 243014 w 412772"/>
                <a:gd name="connsiteY4" fmla="*/ 194 h 150978"/>
                <a:gd name="connsiteX5" fmla="*/ 310965 w 412772"/>
                <a:gd name="connsiteY5" fmla="*/ 151173 h 150978"/>
                <a:gd name="connsiteX6" fmla="*/ 378916 w 412772"/>
                <a:gd name="connsiteY6" fmla="*/ 194 h 150978"/>
                <a:gd name="connsiteX7" fmla="*/ 412892 w 412772"/>
                <a:gd name="connsiteY7" fmla="*/ 75683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2772" h="150978">
                  <a:moveTo>
                    <a:pt x="119" y="75683"/>
                  </a:moveTo>
                  <a:lnTo>
                    <a:pt x="39111" y="151173"/>
                  </a:lnTo>
                  <a:lnTo>
                    <a:pt x="107112" y="194"/>
                  </a:lnTo>
                  <a:lnTo>
                    <a:pt x="175063" y="151173"/>
                  </a:lnTo>
                  <a:lnTo>
                    <a:pt x="243014" y="194"/>
                  </a:lnTo>
                  <a:lnTo>
                    <a:pt x="310965" y="151173"/>
                  </a:lnTo>
                  <a:lnTo>
                    <a:pt x="378916" y="194"/>
                  </a:lnTo>
                  <a:lnTo>
                    <a:pt x="412892" y="75683"/>
                  </a:ln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E190E76-C0D5-9375-DF49-E459C0C57772}"/>
                </a:ext>
              </a:extLst>
            </p:cNvPr>
            <p:cNvSpPr/>
            <p:nvPr/>
          </p:nvSpPr>
          <p:spPr>
            <a:xfrm>
              <a:off x="6094364" y="3522027"/>
              <a:ext cx="90204" cy="88997"/>
            </a:xfrm>
            <a:custGeom>
              <a:avLst/>
              <a:gdLst>
                <a:gd name="connsiteX0" fmla="*/ 42518 w 90204"/>
                <a:gd name="connsiteY0" fmla="*/ 8670 h 88997"/>
                <a:gd name="connsiteX1" fmla="*/ 45896 w 90204"/>
                <a:gd name="connsiteY1" fmla="*/ 4101 h 88997"/>
                <a:gd name="connsiteX2" fmla="*/ 53645 w 90204"/>
                <a:gd name="connsiteY2" fmla="*/ 3902 h 88997"/>
                <a:gd name="connsiteX3" fmla="*/ 76693 w 90204"/>
                <a:gd name="connsiteY3" fmla="*/ 16417 h 88997"/>
                <a:gd name="connsiteX4" fmla="*/ 69739 w 90204"/>
                <a:gd name="connsiteY4" fmla="*/ 34495 h 88997"/>
                <a:gd name="connsiteX5" fmla="*/ 48280 w 90204"/>
                <a:gd name="connsiteY5" fmla="*/ 41647 h 88997"/>
                <a:gd name="connsiteX6" fmla="*/ 34174 w 90204"/>
                <a:gd name="connsiteY6" fmla="*/ 41647 h 88997"/>
                <a:gd name="connsiteX7" fmla="*/ 60599 w 90204"/>
                <a:gd name="connsiteY7" fmla="*/ 43435 h 88997"/>
                <a:gd name="connsiteX8" fmla="*/ 88415 w 90204"/>
                <a:gd name="connsiteY8" fmla="*/ 19000 h 88997"/>
                <a:gd name="connsiteX9" fmla="*/ 60400 w 90204"/>
                <a:gd name="connsiteY9" fmla="*/ 128 h 88997"/>
                <a:gd name="connsiteX10" fmla="*/ 24438 w 90204"/>
                <a:gd name="connsiteY10" fmla="*/ 128 h 88997"/>
                <a:gd name="connsiteX11" fmla="*/ 20861 w 90204"/>
                <a:gd name="connsiteY11" fmla="*/ 2511 h 88997"/>
                <a:gd name="connsiteX12" fmla="*/ 24438 w 90204"/>
                <a:gd name="connsiteY12" fmla="*/ 3902 h 88997"/>
                <a:gd name="connsiteX13" fmla="*/ 29206 w 90204"/>
                <a:gd name="connsiteY13" fmla="*/ 4299 h 88997"/>
                <a:gd name="connsiteX14" fmla="*/ 32584 w 90204"/>
                <a:gd name="connsiteY14" fmla="*/ 6286 h 88997"/>
                <a:gd name="connsiteX15" fmla="*/ 31988 w 90204"/>
                <a:gd name="connsiteY15" fmla="*/ 8670 h 88997"/>
                <a:gd name="connsiteX16" fmla="*/ 15100 w 90204"/>
                <a:gd name="connsiteY16" fmla="*/ 76412 h 88997"/>
                <a:gd name="connsiteX17" fmla="*/ 3576 w 90204"/>
                <a:gd name="connsiteY17" fmla="*/ 82371 h 88997"/>
                <a:gd name="connsiteX18" fmla="*/ 198 w 90204"/>
                <a:gd name="connsiteY18" fmla="*/ 84954 h 88997"/>
                <a:gd name="connsiteX19" fmla="*/ 1986 w 90204"/>
                <a:gd name="connsiteY19" fmla="*/ 86344 h 88997"/>
                <a:gd name="connsiteX20" fmla="*/ 17881 w 90204"/>
                <a:gd name="connsiteY20" fmla="*/ 85947 h 88997"/>
                <a:gd name="connsiteX21" fmla="*/ 33975 w 90204"/>
                <a:gd name="connsiteY21" fmla="*/ 86344 h 88997"/>
                <a:gd name="connsiteX22" fmla="*/ 36558 w 90204"/>
                <a:gd name="connsiteY22" fmla="*/ 83762 h 88997"/>
                <a:gd name="connsiteX23" fmla="*/ 32981 w 90204"/>
                <a:gd name="connsiteY23" fmla="*/ 82371 h 88997"/>
                <a:gd name="connsiteX24" fmla="*/ 24637 w 90204"/>
                <a:gd name="connsiteY24" fmla="*/ 80186 h 88997"/>
                <a:gd name="connsiteX25" fmla="*/ 25034 w 90204"/>
                <a:gd name="connsiteY25" fmla="*/ 78001 h 88997"/>
                <a:gd name="connsiteX26" fmla="*/ 33379 w 90204"/>
                <a:gd name="connsiteY26" fmla="*/ 44428 h 88997"/>
                <a:gd name="connsiteX27" fmla="*/ 48479 w 90204"/>
                <a:gd name="connsiteY27" fmla="*/ 44428 h 88997"/>
                <a:gd name="connsiteX28" fmla="*/ 62188 w 90204"/>
                <a:gd name="connsiteY28" fmla="*/ 55950 h 88997"/>
                <a:gd name="connsiteX29" fmla="*/ 60400 w 90204"/>
                <a:gd name="connsiteY29" fmla="*/ 64691 h 88997"/>
                <a:gd name="connsiteX30" fmla="*/ 58413 w 90204"/>
                <a:gd name="connsiteY30" fmla="*/ 75418 h 88997"/>
                <a:gd name="connsiteX31" fmla="*/ 75302 w 90204"/>
                <a:gd name="connsiteY31" fmla="*/ 89126 h 88997"/>
                <a:gd name="connsiteX32" fmla="*/ 90402 w 90204"/>
                <a:gd name="connsiteY32" fmla="*/ 74624 h 88997"/>
                <a:gd name="connsiteX33" fmla="*/ 89011 w 90204"/>
                <a:gd name="connsiteY33" fmla="*/ 73034 h 88997"/>
                <a:gd name="connsiteX34" fmla="*/ 87223 w 90204"/>
                <a:gd name="connsiteY34" fmla="*/ 74822 h 88997"/>
                <a:gd name="connsiteX35" fmla="*/ 75699 w 90204"/>
                <a:gd name="connsiteY35" fmla="*/ 86344 h 88997"/>
                <a:gd name="connsiteX36" fmla="*/ 70732 w 90204"/>
                <a:gd name="connsiteY36" fmla="*/ 78597 h 88997"/>
                <a:gd name="connsiteX37" fmla="*/ 71924 w 90204"/>
                <a:gd name="connsiteY37" fmla="*/ 64294 h 88997"/>
                <a:gd name="connsiteX38" fmla="*/ 72520 w 90204"/>
                <a:gd name="connsiteY38" fmla="*/ 58334 h 88997"/>
                <a:gd name="connsiteX39" fmla="*/ 60599 w 90204"/>
                <a:gd name="connsiteY39" fmla="*/ 43435 h 8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0204" h="88997">
                  <a:moveTo>
                    <a:pt x="42518" y="8670"/>
                  </a:moveTo>
                  <a:cubicBezTo>
                    <a:pt x="43114" y="5690"/>
                    <a:pt x="43512" y="4498"/>
                    <a:pt x="45896" y="4101"/>
                  </a:cubicBezTo>
                  <a:cubicBezTo>
                    <a:pt x="47088" y="3902"/>
                    <a:pt x="51062" y="3902"/>
                    <a:pt x="53645" y="3902"/>
                  </a:cubicBezTo>
                  <a:cubicBezTo>
                    <a:pt x="62586" y="3902"/>
                    <a:pt x="76693" y="3902"/>
                    <a:pt x="76693" y="16417"/>
                  </a:cubicBezTo>
                  <a:cubicBezTo>
                    <a:pt x="76693" y="20788"/>
                    <a:pt x="74706" y="29529"/>
                    <a:pt x="69739" y="34495"/>
                  </a:cubicBezTo>
                  <a:cubicBezTo>
                    <a:pt x="66361" y="37674"/>
                    <a:pt x="59804" y="41647"/>
                    <a:pt x="48280" y="41647"/>
                  </a:cubicBezTo>
                  <a:lnTo>
                    <a:pt x="34174" y="41647"/>
                  </a:lnTo>
                  <a:close/>
                  <a:moveTo>
                    <a:pt x="60599" y="43435"/>
                  </a:moveTo>
                  <a:cubicBezTo>
                    <a:pt x="73315" y="40653"/>
                    <a:pt x="88415" y="31714"/>
                    <a:pt x="88415" y="19000"/>
                  </a:cubicBezTo>
                  <a:cubicBezTo>
                    <a:pt x="88415" y="8074"/>
                    <a:pt x="77090" y="128"/>
                    <a:pt x="60400" y="128"/>
                  </a:cubicBezTo>
                  <a:lnTo>
                    <a:pt x="24438" y="128"/>
                  </a:lnTo>
                  <a:cubicBezTo>
                    <a:pt x="21855" y="128"/>
                    <a:pt x="20861" y="128"/>
                    <a:pt x="20861" y="2511"/>
                  </a:cubicBezTo>
                  <a:cubicBezTo>
                    <a:pt x="20861" y="3902"/>
                    <a:pt x="21855" y="3902"/>
                    <a:pt x="24438" y="3902"/>
                  </a:cubicBezTo>
                  <a:cubicBezTo>
                    <a:pt x="24637" y="3902"/>
                    <a:pt x="27021" y="3902"/>
                    <a:pt x="29206" y="4299"/>
                  </a:cubicBezTo>
                  <a:cubicBezTo>
                    <a:pt x="31392" y="4498"/>
                    <a:pt x="32584" y="4697"/>
                    <a:pt x="32584" y="6286"/>
                  </a:cubicBezTo>
                  <a:cubicBezTo>
                    <a:pt x="32584" y="6683"/>
                    <a:pt x="32385" y="7081"/>
                    <a:pt x="31988" y="8670"/>
                  </a:cubicBezTo>
                  <a:lnTo>
                    <a:pt x="15100" y="76412"/>
                  </a:lnTo>
                  <a:cubicBezTo>
                    <a:pt x="13907" y="81378"/>
                    <a:pt x="13510" y="82371"/>
                    <a:pt x="3576" y="82371"/>
                  </a:cubicBezTo>
                  <a:cubicBezTo>
                    <a:pt x="1390" y="82371"/>
                    <a:pt x="198" y="82371"/>
                    <a:pt x="198" y="84954"/>
                  </a:cubicBezTo>
                  <a:cubicBezTo>
                    <a:pt x="198" y="86344"/>
                    <a:pt x="1787" y="86344"/>
                    <a:pt x="1986" y="86344"/>
                  </a:cubicBezTo>
                  <a:cubicBezTo>
                    <a:pt x="5563" y="86344"/>
                    <a:pt x="14305" y="85947"/>
                    <a:pt x="17881" y="85947"/>
                  </a:cubicBezTo>
                  <a:cubicBezTo>
                    <a:pt x="21458" y="85947"/>
                    <a:pt x="30398" y="86344"/>
                    <a:pt x="33975" y="86344"/>
                  </a:cubicBezTo>
                  <a:cubicBezTo>
                    <a:pt x="34968" y="86344"/>
                    <a:pt x="36558" y="86344"/>
                    <a:pt x="36558" y="83762"/>
                  </a:cubicBezTo>
                  <a:cubicBezTo>
                    <a:pt x="36558" y="82371"/>
                    <a:pt x="35366" y="82371"/>
                    <a:pt x="32981" y="82371"/>
                  </a:cubicBezTo>
                  <a:cubicBezTo>
                    <a:pt x="28213" y="82371"/>
                    <a:pt x="24637" y="82371"/>
                    <a:pt x="24637" y="80186"/>
                  </a:cubicBezTo>
                  <a:cubicBezTo>
                    <a:pt x="24637" y="79391"/>
                    <a:pt x="25034" y="78795"/>
                    <a:pt x="25034" y="78001"/>
                  </a:cubicBezTo>
                  <a:lnTo>
                    <a:pt x="33379" y="44428"/>
                  </a:lnTo>
                  <a:lnTo>
                    <a:pt x="48479" y="44428"/>
                  </a:lnTo>
                  <a:cubicBezTo>
                    <a:pt x="60003" y="44428"/>
                    <a:pt x="62188" y="51580"/>
                    <a:pt x="62188" y="55950"/>
                  </a:cubicBezTo>
                  <a:cubicBezTo>
                    <a:pt x="62188" y="57937"/>
                    <a:pt x="61195" y="61910"/>
                    <a:pt x="60400" y="64691"/>
                  </a:cubicBezTo>
                  <a:cubicBezTo>
                    <a:pt x="59606" y="68267"/>
                    <a:pt x="58413" y="73034"/>
                    <a:pt x="58413" y="75418"/>
                  </a:cubicBezTo>
                  <a:cubicBezTo>
                    <a:pt x="58413" y="89126"/>
                    <a:pt x="73712" y="89126"/>
                    <a:pt x="75302" y="89126"/>
                  </a:cubicBezTo>
                  <a:cubicBezTo>
                    <a:pt x="86031" y="89126"/>
                    <a:pt x="90402" y="76412"/>
                    <a:pt x="90402" y="74624"/>
                  </a:cubicBezTo>
                  <a:cubicBezTo>
                    <a:pt x="90402" y="73034"/>
                    <a:pt x="89011" y="73034"/>
                    <a:pt x="89011" y="73034"/>
                  </a:cubicBezTo>
                  <a:cubicBezTo>
                    <a:pt x="87819" y="73034"/>
                    <a:pt x="87620" y="74028"/>
                    <a:pt x="87223" y="74822"/>
                  </a:cubicBezTo>
                  <a:cubicBezTo>
                    <a:pt x="84044" y="84159"/>
                    <a:pt x="78680" y="86344"/>
                    <a:pt x="75699" y="86344"/>
                  </a:cubicBezTo>
                  <a:cubicBezTo>
                    <a:pt x="71527" y="86344"/>
                    <a:pt x="70732" y="83563"/>
                    <a:pt x="70732" y="78597"/>
                  </a:cubicBezTo>
                  <a:cubicBezTo>
                    <a:pt x="70732" y="74624"/>
                    <a:pt x="71527" y="68267"/>
                    <a:pt x="71924" y="64294"/>
                  </a:cubicBezTo>
                  <a:cubicBezTo>
                    <a:pt x="72322" y="62506"/>
                    <a:pt x="72520" y="60122"/>
                    <a:pt x="72520" y="58334"/>
                  </a:cubicBezTo>
                  <a:cubicBezTo>
                    <a:pt x="72520" y="48600"/>
                    <a:pt x="63977" y="44627"/>
                    <a:pt x="60599" y="43435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07F5647A-48BB-2BF1-2BF5-FC64B5FEFF40}"/>
                </a:ext>
              </a:extLst>
            </p:cNvPr>
            <p:cNvSpPr/>
            <p:nvPr/>
          </p:nvSpPr>
          <p:spPr>
            <a:xfrm>
              <a:off x="6191497" y="3588254"/>
              <a:ext cx="35167" cy="39731"/>
            </a:xfrm>
            <a:custGeom>
              <a:avLst/>
              <a:gdLst>
                <a:gd name="connsiteX0" fmla="*/ 31995 w 35167"/>
                <a:gd name="connsiteY0" fmla="*/ 5890 h 39731"/>
                <a:gd name="connsiteX1" fmla="*/ 28220 w 35167"/>
                <a:gd name="connsiteY1" fmla="*/ 10062 h 39731"/>
                <a:gd name="connsiteX2" fmla="*/ 31201 w 35167"/>
                <a:gd name="connsiteY2" fmla="*/ 12843 h 39731"/>
                <a:gd name="connsiteX3" fmla="*/ 35373 w 35167"/>
                <a:gd name="connsiteY3" fmla="*/ 7678 h 39731"/>
                <a:gd name="connsiteX4" fmla="*/ 23651 w 35167"/>
                <a:gd name="connsiteY4" fmla="*/ 129 h 39731"/>
                <a:gd name="connsiteX5" fmla="*/ 7358 w 35167"/>
                <a:gd name="connsiteY5" fmla="*/ 13042 h 39731"/>
                <a:gd name="connsiteX6" fmla="*/ 10537 w 35167"/>
                <a:gd name="connsiteY6" fmla="*/ 19399 h 39731"/>
                <a:gd name="connsiteX7" fmla="*/ 20472 w 35167"/>
                <a:gd name="connsiteY7" fmla="*/ 22577 h 39731"/>
                <a:gd name="connsiteX8" fmla="*/ 28022 w 35167"/>
                <a:gd name="connsiteY8" fmla="*/ 28537 h 39731"/>
                <a:gd name="connsiteX9" fmla="*/ 23253 w 35167"/>
                <a:gd name="connsiteY9" fmla="*/ 35490 h 39731"/>
                <a:gd name="connsiteX10" fmla="*/ 14511 w 35167"/>
                <a:gd name="connsiteY10" fmla="*/ 37476 h 39731"/>
                <a:gd name="connsiteX11" fmla="*/ 3782 w 35167"/>
                <a:gd name="connsiteY11" fmla="*/ 33702 h 39731"/>
                <a:gd name="connsiteX12" fmla="*/ 8749 w 35167"/>
                <a:gd name="connsiteY12" fmla="*/ 28736 h 39731"/>
                <a:gd name="connsiteX13" fmla="*/ 5173 w 35167"/>
                <a:gd name="connsiteY13" fmla="*/ 25358 h 39731"/>
                <a:gd name="connsiteX14" fmla="*/ 206 w 35167"/>
                <a:gd name="connsiteY14" fmla="*/ 31318 h 39731"/>
                <a:gd name="connsiteX15" fmla="*/ 14312 w 35167"/>
                <a:gd name="connsiteY15" fmla="*/ 39860 h 39731"/>
                <a:gd name="connsiteX16" fmla="*/ 33585 w 35167"/>
                <a:gd name="connsiteY16" fmla="*/ 25358 h 39731"/>
                <a:gd name="connsiteX17" fmla="*/ 21465 w 35167"/>
                <a:gd name="connsiteY17" fmla="*/ 15028 h 39731"/>
                <a:gd name="connsiteX18" fmla="*/ 17889 w 35167"/>
                <a:gd name="connsiteY18" fmla="*/ 14234 h 39731"/>
                <a:gd name="connsiteX19" fmla="*/ 13120 w 35167"/>
                <a:gd name="connsiteY19" fmla="*/ 9863 h 39731"/>
                <a:gd name="connsiteX20" fmla="*/ 16498 w 35167"/>
                <a:gd name="connsiteY20" fmla="*/ 4301 h 39731"/>
                <a:gd name="connsiteX21" fmla="*/ 23651 w 35167"/>
                <a:gd name="connsiteY21" fmla="*/ 2513 h 39731"/>
                <a:gd name="connsiteX22" fmla="*/ 31995 w 35167"/>
                <a:gd name="connsiteY22" fmla="*/ 5890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95" y="5890"/>
                  </a:moveTo>
                  <a:cubicBezTo>
                    <a:pt x="29611" y="6287"/>
                    <a:pt x="28220" y="8274"/>
                    <a:pt x="28220" y="10062"/>
                  </a:cubicBezTo>
                  <a:cubicBezTo>
                    <a:pt x="28220" y="12048"/>
                    <a:pt x="30009" y="12843"/>
                    <a:pt x="31201" y="12843"/>
                  </a:cubicBezTo>
                  <a:cubicBezTo>
                    <a:pt x="31995" y="12843"/>
                    <a:pt x="35373" y="12247"/>
                    <a:pt x="35373" y="7678"/>
                  </a:cubicBezTo>
                  <a:cubicBezTo>
                    <a:pt x="35373" y="2116"/>
                    <a:pt x="29015" y="129"/>
                    <a:pt x="23651" y="129"/>
                  </a:cubicBezTo>
                  <a:cubicBezTo>
                    <a:pt x="9941" y="129"/>
                    <a:pt x="7358" y="10261"/>
                    <a:pt x="7358" y="13042"/>
                  </a:cubicBezTo>
                  <a:cubicBezTo>
                    <a:pt x="7358" y="16220"/>
                    <a:pt x="9146" y="18405"/>
                    <a:pt x="10537" y="19399"/>
                  </a:cubicBezTo>
                  <a:cubicBezTo>
                    <a:pt x="12723" y="21187"/>
                    <a:pt x="14312" y="21584"/>
                    <a:pt x="20472" y="22577"/>
                  </a:cubicBezTo>
                  <a:cubicBezTo>
                    <a:pt x="22260" y="22975"/>
                    <a:pt x="28022" y="23968"/>
                    <a:pt x="28022" y="28537"/>
                  </a:cubicBezTo>
                  <a:cubicBezTo>
                    <a:pt x="28022" y="29927"/>
                    <a:pt x="27028" y="33305"/>
                    <a:pt x="23253" y="35490"/>
                  </a:cubicBezTo>
                  <a:cubicBezTo>
                    <a:pt x="19876" y="37476"/>
                    <a:pt x="15504" y="37476"/>
                    <a:pt x="14511" y="37476"/>
                  </a:cubicBezTo>
                  <a:cubicBezTo>
                    <a:pt x="10935" y="37476"/>
                    <a:pt x="5967" y="36682"/>
                    <a:pt x="3782" y="33702"/>
                  </a:cubicBezTo>
                  <a:cubicBezTo>
                    <a:pt x="6762" y="33503"/>
                    <a:pt x="8749" y="31119"/>
                    <a:pt x="8749" y="28736"/>
                  </a:cubicBezTo>
                  <a:cubicBezTo>
                    <a:pt x="8749" y="26550"/>
                    <a:pt x="7160" y="25358"/>
                    <a:pt x="5173" y="25358"/>
                  </a:cubicBezTo>
                  <a:cubicBezTo>
                    <a:pt x="2788" y="25358"/>
                    <a:pt x="206" y="27544"/>
                    <a:pt x="206" y="31318"/>
                  </a:cubicBezTo>
                  <a:cubicBezTo>
                    <a:pt x="206" y="36682"/>
                    <a:pt x="5769" y="39860"/>
                    <a:pt x="14312" y="39860"/>
                  </a:cubicBezTo>
                  <a:cubicBezTo>
                    <a:pt x="30605" y="39860"/>
                    <a:pt x="33585" y="28736"/>
                    <a:pt x="33585" y="25358"/>
                  </a:cubicBezTo>
                  <a:cubicBezTo>
                    <a:pt x="33585" y="17214"/>
                    <a:pt x="24644" y="15624"/>
                    <a:pt x="21465" y="15028"/>
                  </a:cubicBezTo>
                  <a:cubicBezTo>
                    <a:pt x="20670" y="14830"/>
                    <a:pt x="18485" y="14432"/>
                    <a:pt x="17889" y="14234"/>
                  </a:cubicBezTo>
                  <a:cubicBezTo>
                    <a:pt x="14710" y="13638"/>
                    <a:pt x="13120" y="11850"/>
                    <a:pt x="13120" y="9863"/>
                  </a:cubicBezTo>
                  <a:cubicBezTo>
                    <a:pt x="13120" y="7877"/>
                    <a:pt x="14710" y="5493"/>
                    <a:pt x="16498" y="4301"/>
                  </a:cubicBezTo>
                  <a:cubicBezTo>
                    <a:pt x="18882" y="2712"/>
                    <a:pt x="22061" y="2513"/>
                    <a:pt x="23651" y="2513"/>
                  </a:cubicBezTo>
                  <a:cubicBezTo>
                    <a:pt x="25439" y="2513"/>
                    <a:pt x="30009" y="2910"/>
                    <a:pt x="31995" y="5890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60FE0AE-1F37-F61F-94EF-E999687EB78F}"/>
                </a:ext>
              </a:extLst>
            </p:cNvPr>
            <p:cNvSpPr/>
            <p:nvPr/>
          </p:nvSpPr>
          <p:spPr>
            <a:xfrm flipV="1">
              <a:off x="6732295" y="3581120"/>
              <a:ext cx="302004" cy="301957"/>
            </a:xfrm>
            <a:custGeom>
              <a:avLst/>
              <a:gdLst>
                <a:gd name="connsiteX0" fmla="*/ 151121 w 302004"/>
                <a:gd name="connsiteY0" fmla="*/ 302151 h 301957"/>
                <a:gd name="connsiteX1" fmla="*/ 302123 w 302004"/>
                <a:gd name="connsiteY1" fmla="*/ 151173 h 301957"/>
                <a:gd name="connsiteX2" fmla="*/ 151121 w 302004"/>
                <a:gd name="connsiteY2" fmla="*/ 194 h 301957"/>
                <a:gd name="connsiteX3" fmla="*/ 119 w 302004"/>
                <a:gd name="connsiteY3" fmla="*/ 151173 h 301957"/>
                <a:gd name="connsiteX4" fmla="*/ 151121 w 302004"/>
                <a:gd name="connsiteY4" fmla="*/ 302151 h 30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004" h="301957">
                  <a:moveTo>
                    <a:pt x="151121" y="302151"/>
                  </a:moveTo>
                  <a:cubicBezTo>
                    <a:pt x="234520" y="302151"/>
                    <a:pt x="302123" y="234558"/>
                    <a:pt x="302123" y="151173"/>
                  </a:cubicBezTo>
                  <a:cubicBezTo>
                    <a:pt x="302123" y="67787"/>
                    <a:pt x="234520" y="194"/>
                    <a:pt x="151121" y="194"/>
                  </a:cubicBezTo>
                  <a:cubicBezTo>
                    <a:pt x="67722" y="194"/>
                    <a:pt x="119" y="67787"/>
                    <a:pt x="119" y="151173"/>
                  </a:cubicBezTo>
                  <a:cubicBezTo>
                    <a:pt x="119" y="234558"/>
                    <a:pt x="67722" y="302151"/>
                    <a:pt x="151121" y="302151"/>
                  </a:cubicBezTo>
                  <a:close/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2CB51854-4295-0322-1F76-625FB14AF6A7}"/>
                </a:ext>
              </a:extLst>
            </p:cNvPr>
            <p:cNvSpPr/>
            <p:nvPr/>
          </p:nvSpPr>
          <p:spPr>
            <a:xfrm flipV="1">
              <a:off x="6845547" y="3656609"/>
              <a:ext cx="75501" cy="150978"/>
            </a:xfrm>
            <a:custGeom>
              <a:avLst/>
              <a:gdLst>
                <a:gd name="connsiteX0" fmla="*/ 37869 w 75501"/>
                <a:gd name="connsiteY0" fmla="*/ 194 h 150978"/>
                <a:gd name="connsiteX1" fmla="*/ 75620 w 75501"/>
                <a:gd name="connsiteY1" fmla="*/ 37939 h 150978"/>
                <a:gd name="connsiteX2" fmla="*/ 37869 w 75501"/>
                <a:gd name="connsiteY2" fmla="*/ 75683 h 150978"/>
                <a:gd name="connsiteX3" fmla="*/ 119 w 75501"/>
                <a:gd name="connsiteY3" fmla="*/ 113428 h 150978"/>
                <a:gd name="connsiteX4" fmla="*/ 37869 w 75501"/>
                <a:gd name="connsiteY4" fmla="*/ 151173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501" h="150978">
                  <a:moveTo>
                    <a:pt x="37869" y="194"/>
                  </a:moveTo>
                  <a:cubicBezTo>
                    <a:pt x="57192" y="12511"/>
                    <a:pt x="75620" y="24281"/>
                    <a:pt x="75620" y="37939"/>
                  </a:cubicBezTo>
                  <a:cubicBezTo>
                    <a:pt x="75620" y="51596"/>
                    <a:pt x="57192" y="63367"/>
                    <a:pt x="37869" y="75683"/>
                  </a:cubicBezTo>
                  <a:cubicBezTo>
                    <a:pt x="18547" y="88000"/>
                    <a:pt x="119" y="99770"/>
                    <a:pt x="119" y="113428"/>
                  </a:cubicBezTo>
                  <a:cubicBezTo>
                    <a:pt x="119" y="127086"/>
                    <a:pt x="18547" y="138856"/>
                    <a:pt x="37869" y="151173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6D849BA-0F2F-9ED2-05C6-AB845421DDDD}"/>
                </a:ext>
              </a:extLst>
            </p:cNvPr>
            <p:cNvSpPr/>
            <p:nvPr/>
          </p:nvSpPr>
          <p:spPr>
            <a:xfrm flipV="1">
              <a:off x="6944891" y="3507617"/>
              <a:ext cx="53496" cy="50359"/>
            </a:xfrm>
            <a:custGeom>
              <a:avLst/>
              <a:gdLst>
                <a:gd name="connsiteX0" fmla="*/ 119 w 53496"/>
                <a:gd name="connsiteY0" fmla="*/ 25342 h 50359"/>
                <a:gd name="connsiteX1" fmla="*/ 119 w 53496"/>
                <a:gd name="connsiteY1" fmla="*/ 163 h 50359"/>
                <a:gd name="connsiteX2" fmla="*/ 53615 w 53496"/>
                <a:gd name="connsiteY2" fmla="*/ 25342 h 50359"/>
                <a:gd name="connsiteX3" fmla="*/ 119 w 53496"/>
                <a:gd name="connsiteY3" fmla="*/ 5052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496" h="50359">
                  <a:moveTo>
                    <a:pt x="119" y="25342"/>
                  </a:moveTo>
                  <a:lnTo>
                    <a:pt x="119" y="163"/>
                  </a:lnTo>
                  <a:lnTo>
                    <a:pt x="53615" y="25342"/>
                  </a:lnTo>
                  <a:lnTo>
                    <a:pt x="119" y="50522"/>
                  </a:lnTo>
                  <a:close/>
                </a:path>
              </a:pathLst>
            </a:custGeom>
            <a:solidFill>
              <a:schemeClr val="tx1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8A7BF351-10D2-8877-5EE4-17BFC6DA3825}"/>
                </a:ext>
              </a:extLst>
            </p:cNvPr>
            <p:cNvSpPr/>
            <p:nvPr/>
          </p:nvSpPr>
          <p:spPr>
            <a:xfrm>
              <a:off x="6834224" y="3400012"/>
              <a:ext cx="48479" cy="57212"/>
            </a:xfrm>
            <a:custGeom>
              <a:avLst/>
              <a:gdLst>
                <a:gd name="connsiteX0" fmla="*/ 18138 w 48479"/>
                <a:gd name="connsiteY0" fmla="*/ 26736 h 57212"/>
                <a:gd name="connsiteX1" fmla="*/ 37411 w 48479"/>
                <a:gd name="connsiteY1" fmla="*/ 23756 h 57212"/>
                <a:gd name="connsiteX2" fmla="*/ 46948 w 48479"/>
                <a:gd name="connsiteY2" fmla="*/ 10843 h 57212"/>
                <a:gd name="connsiteX3" fmla="*/ 33437 w 48479"/>
                <a:gd name="connsiteY3" fmla="*/ 116 h 57212"/>
                <a:gd name="connsiteX4" fmla="*/ 256 w 48479"/>
                <a:gd name="connsiteY4" fmla="*/ 34483 h 57212"/>
                <a:gd name="connsiteX5" fmla="*/ 20125 w 48479"/>
                <a:gd name="connsiteY5" fmla="*/ 57329 h 57212"/>
                <a:gd name="connsiteX6" fmla="*/ 48736 w 48479"/>
                <a:gd name="connsiteY6" fmla="*/ 42429 h 57212"/>
                <a:gd name="connsiteX7" fmla="*/ 47345 w 48479"/>
                <a:gd name="connsiteY7" fmla="*/ 40840 h 57212"/>
                <a:gd name="connsiteX8" fmla="*/ 45756 w 48479"/>
                <a:gd name="connsiteY8" fmla="*/ 42032 h 57212"/>
                <a:gd name="connsiteX9" fmla="*/ 20324 w 48479"/>
                <a:gd name="connsiteY9" fmla="*/ 54547 h 57212"/>
                <a:gd name="connsiteX10" fmla="*/ 9396 w 48479"/>
                <a:gd name="connsiteY10" fmla="*/ 39847 h 57212"/>
                <a:gd name="connsiteX11" fmla="*/ 11383 w 48479"/>
                <a:gd name="connsiteY11" fmla="*/ 26736 h 57212"/>
                <a:gd name="connsiteX12" fmla="*/ 12177 w 48479"/>
                <a:gd name="connsiteY12" fmla="*/ 23954 h 57212"/>
                <a:gd name="connsiteX13" fmla="*/ 33437 w 48479"/>
                <a:gd name="connsiteY13" fmla="*/ 2897 h 57212"/>
                <a:gd name="connsiteX14" fmla="*/ 42775 w 48479"/>
                <a:gd name="connsiteY14" fmla="*/ 10843 h 57212"/>
                <a:gd name="connsiteX15" fmla="*/ 17343 w 48479"/>
                <a:gd name="connsiteY15" fmla="*/ 23954 h 57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79" h="57212">
                  <a:moveTo>
                    <a:pt x="18138" y="26736"/>
                  </a:moveTo>
                  <a:cubicBezTo>
                    <a:pt x="21714" y="26736"/>
                    <a:pt x="31053" y="26537"/>
                    <a:pt x="37411" y="23756"/>
                  </a:cubicBezTo>
                  <a:cubicBezTo>
                    <a:pt x="46352" y="19981"/>
                    <a:pt x="46948" y="12631"/>
                    <a:pt x="46948" y="10843"/>
                  </a:cubicBezTo>
                  <a:cubicBezTo>
                    <a:pt x="46948" y="5281"/>
                    <a:pt x="42179" y="116"/>
                    <a:pt x="33437" y="116"/>
                  </a:cubicBezTo>
                  <a:cubicBezTo>
                    <a:pt x="19330" y="116"/>
                    <a:pt x="256" y="12432"/>
                    <a:pt x="256" y="34483"/>
                  </a:cubicBezTo>
                  <a:cubicBezTo>
                    <a:pt x="256" y="47396"/>
                    <a:pt x="7806" y="57329"/>
                    <a:pt x="20125" y="57329"/>
                  </a:cubicBezTo>
                  <a:cubicBezTo>
                    <a:pt x="38205" y="57329"/>
                    <a:pt x="48736" y="44019"/>
                    <a:pt x="48736" y="42429"/>
                  </a:cubicBezTo>
                  <a:cubicBezTo>
                    <a:pt x="48736" y="41635"/>
                    <a:pt x="48140" y="40840"/>
                    <a:pt x="47345" y="40840"/>
                  </a:cubicBezTo>
                  <a:cubicBezTo>
                    <a:pt x="46749" y="40840"/>
                    <a:pt x="46352" y="41039"/>
                    <a:pt x="45756" y="42032"/>
                  </a:cubicBezTo>
                  <a:cubicBezTo>
                    <a:pt x="35622" y="54547"/>
                    <a:pt x="21913" y="54547"/>
                    <a:pt x="20324" y="54547"/>
                  </a:cubicBezTo>
                  <a:cubicBezTo>
                    <a:pt x="10588" y="54547"/>
                    <a:pt x="9396" y="44019"/>
                    <a:pt x="9396" y="39847"/>
                  </a:cubicBezTo>
                  <a:cubicBezTo>
                    <a:pt x="9396" y="38456"/>
                    <a:pt x="9594" y="34483"/>
                    <a:pt x="11383" y="26736"/>
                  </a:cubicBezTo>
                  <a:close/>
                  <a:moveTo>
                    <a:pt x="12177" y="23954"/>
                  </a:moveTo>
                  <a:cubicBezTo>
                    <a:pt x="17145" y="4685"/>
                    <a:pt x="30059" y="2897"/>
                    <a:pt x="33437" y="2897"/>
                  </a:cubicBezTo>
                  <a:cubicBezTo>
                    <a:pt x="39398" y="2897"/>
                    <a:pt x="42775" y="6473"/>
                    <a:pt x="42775" y="10843"/>
                  </a:cubicBezTo>
                  <a:cubicBezTo>
                    <a:pt x="42775" y="23954"/>
                    <a:pt x="22509" y="23954"/>
                    <a:pt x="17343" y="23954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37DC86A-C441-A2DE-7811-16995B22BE3D}"/>
                </a:ext>
              </a:extLst>
            </p:cNvPr>
            <p:cNvSpPr/>
            <p:nvPr/>
          </p:nvSpPr>
          <p:spPr>
            <a:xfrm>
              <a:off x="6893064" y="3413409"/>
              <a:ext cx="35962" cy="62179"/>
            </a:xfrm>
            <a:custGeom>
              <a:avLst/>
              <a:gdLst>
                <a:gd name="connsiteX0" fmla="*/ 17745 w 35962"/>
                <a:gd name="connsiteY0" fmla="*/ 2898 h 62179"/>
                <a:gd name="connsiteX1" fmla="*/ 18143 w 35962"/>
                <a:gd name="connsiteY1" fmla="*/ 1309 h 62179"/>
                <a:gd name="connsiteX2" fmla="*/ 16752 w 35962"/>
                <a:gd name="connsiteY2" fmla="*/ 117 h 62179"/>
                <a:gd name="connsiteX3" fmla="*/ 5427 w 35962"/>
                <a:gd name="connsiteY3" fmla="*/ 1110 h 62179"/>
                <a:gd name="connsiteX4" fmla="*/ 3440 w 35962"/>
                <a:gd name="connsiteY4" fmla="*/ 3097 h 62179"/>
                <a:gd name="connsiteX5" fmla="*/ 5824 w 35962"/>
                <a:gd name="connsiteY5" fmla="*/ 4289 h 62179"/>
                <a:gd name="connsiteX6" fmla="*/ 9996 w 35962"/>
                <a:gd name="connsiteY6" fmla="*/ 5679 h 62179"/>
                <a:gd name="connsiteX7" fmla="*/ 8606 w 35962"/>
                <a:gd name="connsiteY7" fmla="*/ 11838 h 62179"/>
                <a:gd name="connsiteX8" fmla="*/ 6619 w 35962"/>
                <a:gd name="connsiteY8" fmla="*/ 19983 h 62179"/>
                <a:gd name="connsiteX9" fmla="*/ 857 w 35962"/>
                <a:gd name="connsiteY9" fmla="*/ 43424 h 62179"/>
                <a:gd name="connsiteX10" fmla="*/ 261 w 35962"/>
                <a:gd name="connsiteY10" fmla="*/ 47795 h 62179"/>
                <a:gd name="connsiteX11" fmla="*/ 13374 w 35962"/>
                <a:gd name="connsiteY11" fmla="*/ 62296 h 62179"/>
                <a:gd name="connsiteX12" fmla="*/ 36223 w 35962"/>
                <a:gd name="connsiteY12" fmla="*/ 37266 h 62179"/>
                <a:gd name="connsiteX13" fmla="*/ 22911 w 35962"/>
                <a:gd name="connsiteY13" fmla="*/ 22565 h 62179"/>
                <a:gd name="connsiteX14" fmla="*/ 11785 w 35962"/>
                <a:gd name="connsiteY14" fmla="*/ 27333 h 62179"/>
                <a:gd name="connsiteX15" fmla="*/ 13374 w 35962"/>
                <a:gd name="connsiteY15" fmla="*/ 59913 h 62179"/>
                <a:gd name="connsiteX16" fmla="*/ 6619 w 35962"/>
                <a:gd name="connsiteY16" fmla="*/ 50973 h 62179"/>
                <a:gd name="connsiteX17" fmla="*/ 9798 w 35962"/>
                <a:gd name="connsiteY17" fmla="*/ 34683 h 62179"/>
                <a:gd name="connsiteX18" fmla="*/ 12182 w 35962"/>
                <a:gd name="connsiteY18" fmla="*/ 30909 h 62179"/>
                <a:gd name="connsiteX19" fmla="*/ 22712 w 35962"/>
                <a:gd name="connsiteY19" fmla="*/ 24949 h 62179"/>
                <a:gd name="connsiteX20" fmla="*/ 29070 w 35962"/>
                <a:gd name="connsiteY20" fmla="*/ 33491 h 62179"/>
                <a:gd name="connsiteX21" fmla="*/ 24501 w 35962"/>
                <a:gd name="connsiteY21" fmla="*/ 51370 h 62179"/>
                <a:gd name="connsiteX22" fmla="*/ 13374 w 35962"/>
                <a:gd name="connsiteY22" fmla="*/ 59913 h 62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962" h="62179">
                  <a:moveTo>
                    <a:pt x="17745" y="2898"/>
                  </a:moveTo>
                  <a:cubicBezTo>
                    <a:pt x="17944" y="2700"/>
                    <a:pt x="18143" y="1508"/>
                    <a:pt x="18143" y="1309"/>
                  </a:cubicBezTo>
                  <a:cubicBezTo>
                    <a:pt x="18143" y="912"/>
                    <a:pt x="17745" y="117"/>
                    <a:pt x="16752" y="117"/>
                  </a:cubicBezTo>
                  <a:cubicBezTo>
                    <a:pt x="14964" y="117"/>
                    <a:pt x="7612" y="912"/>
                    <a:pt x="5427" y="1110"/>
                  </a:cubicBezTo>
                  <a:cubicBezTo>
                    <a:pt x="4831" y="1110"/>
                    <a:pt x="3440" y="1309"/>
                    <a:pt x="3440" y="3097"/>
                  </a:cubicBezTo>
                  <a:cubicBezTo>
                    <a:pt x="3440" y="4289"/>
                    <a:pt x="4831" y="4289"/>
                    <a:pt x="5824" y="4289"/>
                  </a:cubicBezTo>
                  <a:cubicBezTo>
                    <a:pt x="9996" y="4289"/>
                    <a:pt x="9996" y="4885"/>
                    <a:pt x="9996" y="5679"/>
                  </a:cubicBezTo>
                  <a:cubicBezTo>
                    <a:pt x="9996" y="6275"/>
                    <a:pt x="9202" y="9851"/>
                    <a:pt x="8606" y="11838"/>
                  </a:cubicBezTo>
                  <a:lnTo>
                    <a:pt x="6619" y="19983"/>
                  </a:lnTo>
                  <a:cubicBezTo>
                    <a:pt x="5824" y="22963"/>
                    <a:pt x="857" y="42232"/>
                    <a:pt x="857" y="43424"/>
                  </a:cubicBezTo>
                  <a:cubicBezTo>
                    <a:pt x="261" y="45609"/>
                    <a:pt x="261" y="46801"/>
                    <a:pt x="261" y="47795"/>
                  </a:cubicBezTo>
                  <a:cubicBezTo>
                    <a:pt x="261" y="56734"/>
                    <a:pt x="6023" y="62296"/>
                    <a:pt x="13374" y="62296"/>
                  </a:cubicBezTo>
                  <a:cubicBezTo>
                    <a:pt x="24302" y="62296"/>
                    <a:pt x="36223" y="50377"/>
                    <a:pt x="36223" y="37266"/>
                  </a:cubicBezTo>
                  <a:cubicBezTo>
                    <a:pt x="36223" y="26936"/>
                    <a:pt x="29070" y="22565"/>
                    <a:pt x="22911" y="22565"/>
                  </a:cubicBezTo>
                  <a:cubicBezTo>
                    <a:pt x="18341" y="22565"/>
                    <a:pt x="14368" y="25148"/>
                    <a:pt x="11785" y="27333"/>
                  </a:cubicBezTo>
                  <a:close/>
                  <a:moveTo>
                    <a:pt x="13374" y="59913"/>
                  </a:moveTo>
                  <a:cubicBezTo>
                    <a:pt x="9003" y="59913"/>
                    <a:pt x="6619" y="56138"/>
                    <a:pt x="6619" y="50973"/>
                  </a:cubicBezTo>
                  <a:cubicBezTo>
                    <a:pt x="6619" y="47596"/>
                    <a:pt x="7413" y="44616"/>
                    <a:pt x="9798" y="34683"/>
                  </a:cubicBezTo>
                  <a:cubicBezTo>
                    <a:pt x="10394" y="32895"/>
                    <a:pt x="10394" y="32697"/>
                    <a:pt x="12182" y="30909"/>
                  </a:cubicBezTo>
                  <a:cubicBezTo>
                    <a:pt x="15361" y="26936"/>
                    <a:pt x="19335" y="24949"/>
                    <a:pt x="22712" y="24949"/>
                  </a:cubicBezTo>
                  <a:cubicBezTo>
                    <a:pt x="26090" y="24949"/>
                    <a:pt x="29070" y="27532"/>
                    <a:pt x="29070" y="33491"/>
                  </a:cubicBezTo>
                  <a:cubicBezTo>
                    <a:pt x="29070" y="37266"/>
                    <a:pt x="27084" y="46205"/>
                    <a:pt x="24501" y="51370"/>
                  </a:cubicBezTo>
                  <a:cubicBezTo>
                    <a:pt x="22315" y="55741"/>
                    <a:pt x="17944" y="59913"/>
                    <a:pt x="13374" y="59913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D628034-83EF-6B06-F689-B7CFB8A7BFB2}"/>
                </a:ext>
              </a:extLst>
            </p:cNvPr>
            <p:cNvSpPr/>
            <p:nvPr/>
          </p:nvSpPr>
          <p:spPr>
            <a:xfrm flipV="1">
              <a:off x="5085575" y="3732098"/>
              <a:ext cx="2157248" cy="718985"/>
            </a:xfrm>
            <a:custGeom>
              <a:avLst/>
              <a:gdLst>
                <a:gd name="connsiteX0" fmla="*/ 119 w 2157248"/>
                <a:gd name="connsiteY0" fmla="*/ 251 h 718985"/>
                <a:gd name="connsiteX1" fmla="*/ 208641 w 2157248"/>
                <a:gd name="connsiteY1" fmla="*/ 251 h 718985"/>
                <a:gd name="connsiteX2" fmla="*/ 510646 w 2157248"/>
                <a:gd name="connsiteY2" fmla="*/ 251 h 718985"/>
                <a:gd name="connsiteX3" fmla="*/ 877373 w 2157248"/>
                <a:gd name="connsiteY3" fmla="*/ 251 h 718985"/>
                <a:gd name="connsiteX4" fmla="*/ 1280063 w 2157248"/>
                <a:gd name="connsiteY4" fmla="*/ 251 h 718985"/>
                <a:gd name="connsiteX5" fmla="*/ 1646840 w 2157248"/>
                <a:gd name="connsiteY5" fmla="*/ 251 h 718985"/>
                <a:gd name="connsiteX6" fmla="*/ 1682752 w 2157248"/>
                <a:gd name="connsiteY6" fmla="*/ 199552 h 718985"/>
                <a:gd name="connsiteX7" fmla="*/ 1912932 w 2157248"/>
                <a:gd name="connsiteY7" fmla="*/ 199552 h 718985"/>
                <a:gd name="connsiteX8" fmla="*/ 1948844 w 2157248"/>
                <a:gd name="connsiteY8" fmla="*/ 251 h 718985"/>
                <a:gd name="connsiteX9" fmla="*/ 2157367 w 2157248"/>
                <a:gd name="connsiteY9" fmla="*/ 251 h 718985"/>
                <a:gd name="connsiteX10" fmla="*/ 2157367 w 2157248"/>
                <a:gd name="connsiteY10" fmla="*/ 719236 h 718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7248" h="718985">
                  <a:moveTo>
                    <a:pt x="119" y="251"/>
                  </a:moveTo>
                  <a:lnTo>
                    <a:pt x="208641" y="251"/>
                  </a:lnTo>
                  <a:moveTo>
                    <a:pt x="510646" y="251"/>
                  </a:moveTo>
                  <a:lnTo>
                    <a:pt x="877373" y="251"/>
                  </a:lnTo>
                  <a:moveTo>
                    <a:pt x="1280063" y="251"/>
                  </a:moveTo>
                  <a:lnTo>
                    <a:pt x="1646840" y="251"/>
                  </a:lnTo>
                  <a:moveTo>
                    <a:pt x="1682752" y="199552"/>
                  </a:moveTo>
                  <a:lnTo>
                    <a:pt x="1912932" y="199552"/>
                  </a:lnTo>
                  <a:moveTo>
                    <a:pt x="1948844" y="251"/>
                  </a:moveTo>
                  <a:lnTo>
                    <a:pt x="2157367" y="251"/>
                  </a:lnTo>
                  <a:lnTo>
                    <a:pt x="2157367" y="719236"/>
                  </a:lnTo>
                </a:path>
              </a:pathLst>
            </a:custGeom>
            <a:noFill/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55CD966-8D5E-EEFC-E298-E542A9BDD8A8}"/>
                </a:ext>
              </a:extLst>
            </p:cNvPr>
            <p:cNvSpPr/>
            <p:nvPr/>
          </p:nvSpPr>
          <p:spPr>
            <a:xfrm flipV="1">
              <a:off x="5289030" y="4377581"/>
              <a:ext cx="312137" cy="113233"/>
            </a:xfrm>
            <a:custGeom>
              <a:avLst/>
              <a:gdLst>
                <a:gd name="connsiteX0" fmla="*/ 119 w 312137"/>
                <a:gd name="connsiteY0" fmla="*/ 38049 h 113233"/>
                <a:gd name="connsiteX1" fmla="*/ 46413 w 312137"/>
                <a:gd name="connsiteY1" fmla="*/ 113539 h 113233"/>
                <a:gd name="connsiteX2" fmla="*/ 92757 w 312137"/>
                <a:gd name="connsiteY2" fmla="*/ 38049 h 113233"/>
                <a:gd name="connsiteX3" fmla="*/ 73882 w 312137"/>
                <a:gd name="connsiteY3" fmla="*/ 305 h 113233"/>
                <a:gd name="connsiteX4" fmla="*/ 55006 w 312137"/>
                <a:gd name="connsiteY4" fmla="*/ 38049 h 113233"/>
                <a:gd name="connsiteX5" fmla="*/ 101301 w 312137"/>
                <a:gd name="connsiteY5" fmla="*/ 113539 h 113233"/>
                <a:gd name="connsiteX6" fmla="*/ 147644 w 312137"/>
                <a:gd name="connsiteY6" fmla="*/ 38049 h 113233"/>
                <a:gd name="connsiteX7" fmla="*/ 128769 w 312137"/>
                <a:gd name="connsiteY7" fmla="*/ 305 h 113233"/>
                <a:gd name="connsiteX8" fmla="*/ 109894 w 312137"/>
                <a:gd name="connsiteY8" fmla="*/ 38049 h 113233"/>
                <a:gd name="connsiteX9" fmla="*/ 156188 w 312137"/>
                <a:gd name="connsiteY9" fmla="*/ 113539 h 113233"/>
                <a:gd name="connsiteX10" fmla="*/ 202482 w 312137"/>
                <a:gd name="connsiteY10" fmla="*/ 38049 h 113233"/>
                <a:gd name="connsiteX11" fmla="*/ 183607 w 312137"/>
                <a:gd name="connsiteY11" fmla="*/ 305 h 113233"/>
                <a:gd name="connsiteX12" fmla="*/ 164731 w 312137"/>
                <a:gd name="connsiteY12" fmla="*/ 38049 h 113233"/>
                <a:gd name="connsiteX13" fmla="*/ 211075 w 312137"/>
                <a:gd name="connsiteY13" fmla="*/ 113539 h 113233"/>
                <a:gd name="connsiteX14" fmla="*/ 257369 w 312137"/>
                <a:gd name="connsiteY14" fmla="*/ 38049 h 113233"/>
                <a:gd name="connsiteX15" fmla="*/ 238494 w 312137"/>
                <a:gd name="connsiteY15" fmla="*/ 305 h 113233"/>
                <a:gd name="connsiteX16" fmla="*/ 219619 w 312137"/>
                <a:gd name="connsiteY16" fmla="*/ 38049 h 113233"/>
                <a:gd name="connsiteX17" fmla="*/ 265963 w 312137"/>
                <a:gd name="connsiteY17" fmla="*/ 113539 h 113233"/>
                <a:gd name="connsiteX18" fmla="*/ 312257 w 312137"/>
                <a:gd name="connsiteY18" fmla="*/ 38049 h 11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2137" h="113233">
                  <a:moveTo>
                    <a:pt x="119" y="38049"/>
                  </a:moveTo>
                  <a:cubicBezTo>
                    <a:pt x="119" y="79717"/>
                    <a:pt x="20882" y="113539"/>
                    <a:pt x="46413" y="113539"/>
                  </a:cubicBezTo>
                  <a:cubicBezTo>
                    <a:pt x="71994" y="113539"/>
                    <a:pt x="92757" y="79717"/>
                    <a:pt x="92757" y="38049"/>
                  </a:cubicBezTo>
                  <a:cubicBezTo>
                    <a:pt x="92757" y="17190"/>
                    <a:pt x="84313" y="305"/>
                    <a:pt x="73882" y="305"/>
                  </a:cubicBezTo>
                  <a:cubicBezTo>
                    <a:pt x="63451" y="305"/>
                    <a:pt x="55006" y="17190"/>
                    <a:pt x="55006" y="38049"/>
                  </a:cubicBezTo>
                  <a:cubicBezTo>
                    <a:pt x="55006" y="79717"/>
                    <a:pt x="75720" y="113539"/>
                    <a:pt x="101301" y="113539"/>
                  </a:cubicBezTo>
                  <a:cubicBezTo>
                    <a:pt x="126882" y="113539"/>
                    <a:pt x="147644" y="79717"/>
                    <a:pt x="147644" y="38049"/>
                  </a:cubicBezTo>
                  <a:cubicBezTo>
                    <a:pt x="147644" y="17190"/>
                    <a:pt x="139150" y="305"/>
                    <a:pt x="128769" y="305"/>
                  </a:cubicBezTo>
                  <a:cubicBezTo>
                    <a:pt x="118338" y="305"/>
                    <a:pt x="109894" y="17190"/>
                    <a:pt x="109894" y="38049"/>
                  </a:cubicBezTo>
                  <a:cubicBezTo>
                    <a:pt x="109894" y="79717"/>
                    <a:pt x="130607" y="113539"/>
                    <a:pt x="156188" y="113539"/>
                  </a:cubicBezTo>
                  <a:cubicBezTo>
                    <a:pt x="181769" y="113539"/>
                    <a:pt x="202482" y="79717"/>
                    <a:pt x="202482" y="38049"/>
                  </a:cubicBezTo>
                  <a:cubicBezTo>
                    <a:pt x="202482" y="17190"/>
                    <a:pt x="194038" y="305"/>
                    <a:pt x="183607" y="305"/>
                  </a:cubicBezTo>
                  <a:cubicBezTo>
                    <a:pt x="173176" y="305"/>
                    <a:pt x="164731" y="17190"/>
                    <a:pt x="164731" y="38049"/>
                  </a:cubicBezTo>
                  <a:cubicBezTo>
                    <a:pt x="164731" y="79717"/>
                    <a:pt x="185494" y="113539"/>
                    <a:pt x="211075" y="113539"/>
                  </a:cubicBezTo>
                  <a:cubicBezTo>
                    <a:pt x="236656" y="113539"/>
                    <a:pt x="257369" y="79717"/>
                    <a:pt x="257369" y="38049"/>
                  </a:cubicBezTo>
                  <a:cubicBezTo>
                    <a:pt x="257369" y="17190"/>
                    <a:pt x="248925" y="305"/>
                    <a:pt x="238494" y="305"/>
                  </a:cubicBezTo>
                  <a:cubicBezTo>
                    <a:pt x="228063" y="305"/>
                    <a:pt x="219619" y="17190"/>
                    <a:pt x="219619" y="38049"/>
                  </a:cubicBezTo>
                  <a:cubicBezTo>
                    <a:pt x="219619" y="79717"/>
                    <a:pt x="240382" y="113539"/>
                    <a:pt x="265963" y="113539"/>
                  </a:cubicBezTo>
                  <a:cubicBezTo>
                    <a:pt x="291494" y="113539"/>
                    <a:pt x="312257" y="79717"/>
                    <a:pt x="312257" y="38049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B1B67250-53CC-F358-FA26-FB3FB30FFB1E}"/>
                </a:ext>
              </a:extLst>
            </p:cNvPr>
            <p:cNvSpPr/>
            <p:nvPr/>
          </p:nvSpPr>
          <p:spPr>
            <a:xfrm flipV="1">
              <a:off x="5065408" y="4430920"/>
              <a:ext cx="40283" cy="40277"/>
            </a:xfrm>
            <a:custGeom>
              <a:avLst/>
              <a:gdLst>
                <a:gd name="connsiteX0" fmla="*/ 40403 w 40283"/>
                <a:gd name="connsiteY0" fmla="*/ 20421 h 40277"/>
                <a:gd name="connsiteX1" fmla="*/ 20286 w 40283"/>
                <a:gd name="connsiteY1" fmla="*/ 40585 h 40277"/>
                <a:gd name="connsiteX2" fmla="*/ 119 w 40283"/>
                <a:gd name="connsiteY2" fmla="*/ 20421 h 40277"/>
                <a:gd name="connsiteX3" fmla="*/ 20286 w 40283"/>
                <a:gd name="connsiteY3" fmla="*/ 307 h 40277"/>
                <a:gd name="connsiteX4" fmla="*/ 40403 w 40283"/>
                <a:gd name="connsiteY4" fmla="*/ 20421 h 40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83" h="40277">
                  <a:moveTo>
                    <a:pt x="40403" y="20421"/>
                  </a:moveTo>
                  <a:cubicBezTo>
                    <a:pt x="40403" y="31546"/>
                    <a:pt x="31363" y="40585"/>
                    <a:pt x="20286" y="40585"/>
                  </a:cubicBezTo>
                  <a:cubicBezTo>
                    <a:pt x="9159" y="40585"/>
                    <a:pt x="119" y="31546"/>
                    <a:pt x="119" y="20421"/>
                  </a:cubicBezTo>
                  <a:cubicBezTo>
                    <a:pt x="119" y="9346"/>
                    <a:pt x="9159" y="307"/>
                    <a:pt x="20286" y="307"/>
                  </a:cubicBezTo>
                  <a:cubicBezTo>
                    <a:pt x="31363" y="307"/>
                    <a:pt x="40403" y="9346"/>
                    <a:pt x="40403" y="20421"/>
                  </a:cubicBezTo>
                  <a:close/>
                </a:path>
              </a:pathLst>
            </a:custGeom>
            <a:solidFill>
              <a:srgbClr val="FFFFFF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7F3A95B-458C-3504-3CB4-3B7FF10F6884}"/>
                </a:ext>
              </a:extLst>
            </p:cNvPr>
            <p:cNvSpPr/>
            <p:nvPr/>
          </p:nvSpPr>
          <p:spPr>
            <a:xfrm>
              <a:off x="5380054" y="4240997"/>
              <a:ext cx="76295" cy="86216"/>
            </a:xfrm>
            <a:custGeom>
              <a:avLst/>
              <a:gdLst>
                <a:gd name="connsiteX0" fmla="*/ 42462 w 76295"/>
                <a:gd name="connsiteY0" fmla="*/ 9918 h 86216"/>
                <a:gd name="connsiteX1" fmla="*/ 55774 w 76295"/>
                <a:gd name="connsiteY1" fmla="*/ 3959 h 86216"/>
                <a:gd name="connsiteX2" fmla="*/ 60543 w 76295"/>
                <a:gd name="connsiteY2" fmla="*/ 1575 h 86216"/>
                <a:gd name="connsiteX3" fmla="*/ 58556 w 76295"/>
                <a:gd name="connsiteY3" fmla="*/ 184 h 86216"/>
                <a:gd name="connsiteX4" fmla="*/ 39879 w 76295"/>
                <a:gd name="connsiteY4" fmla="*/ 581 h 86216"/>
                <a:gd name="connsiteX5" fmla="*/ 23190 w 76295"/>
                <a:gd name="connsiteY5" fmla="*/ 184 h 86216"/>
                <a:gd name="connsiteX6" fmla="*/ 20607 w 76295"/>
                <a:gd name="connsiteY6" fmla="*/ 2568 h 86216"/>
                <a:gd name="connsiteX7" fmla="*/ 24183 w 76295"/>
                <a:gd name="connsiteY7" fmla="*/ 3959 h 86216"/>
                <a:gd name="connsiteX8" fmla="*/ 28951 w 76295"/>
                <a:gd name="connsiteY8" fmla="*/ 4356 h 86216"/>
                <a:gd name="connsiteX9" fmla="*/ 32528 w 76295"/>
                <a:gd name="connsiteY9" fmla="*/ 6342 h 86216"/>
                <a:gd name="connsiteX10" fmla="*/ 31932 w 76295"/>
                <a:gd name="connsiteY10" fmla="*/ 8726 h 86216"/>
                <a:gd name="connsiteX11" fmla="*/ 15043 w 76295"/>
                <a:gd name="connsiteY11" fmla="*/ 76468 h 86216"/>
                <a:gd name="connsiteX12" fmla="*/ 3519 w 76295"/>
                <a:gd name="connsiteY12" fmla="*/ 82428 h 86216"/>
                <a:gd name="connsiteX13" fmla="*/ 142 w 76295"/>
                <a:gd name="connsiteY13" fmla="*/ 85010 h 86216"/>
                <a:gd name="connsiteX14" fmla="*/ 3519 w 76295"/>
                <a:gd name="connsiteY14" fmla="*/ 86401 h 86216"/>
                <a:gd name="connsiteX15" fmla="*/ 61934 w 76295"/>
                <a:gd name="connsiteY15" fmla="*/ 86401 h 86216"/>
                <a:gd name="connsiteX16" fmla="*/ 65907 w 76295"/>
                <a:gd name="connsiteY16" fmla="*/ 84216 h 86216"/>
                <a:gd name="connsiteX17" fmla="*/ 75842 w 76295"/>
                <a:gd name="connsiteY17" fmla="*/ 57000 h 86216"/>
                <a:gd name="connsiteX18" fmla="*/ 76438 w 76295"/>
                <a:gd name="connsiteY18" fmla="*/ 55212 h 86216"/>
                <a:gd name="connsiteX19" fmla="*/ 74848 w 76295"/>
                <a:gd name="connsiteY19" fmla="*/ 53821 h 86216"/>
                <a:gd name="connsiteX20" fmla="*/ 72861 w 76295"/>
                <a:gd name="connsiteY20" fmla="*/ 56404 h 86216"/>
                <a:gd name="connsiteX21" fmla="*/ 41071 w 76295"/>
                <a:gd name="connsiteY21" fmla="*/ 82428 h 86216"/>
                <a:gd name="connsiteX22" fmla="*/ 29150 w 76295"/>
                <a:gd name="connsiteY22" fmla="*/ 82428 h 86216"/>
                <a:gd name="connsiteX23" fmla="*/ 26369 w 76295"/>
                <a:gd name="connsiteY23" fmla="*/ 82428 h 86216"/>
                <a:gd name="connsiteX24" fmla="*/ 24779 w 76295"/>
                <a:gd name="connsiteY24" fmla="*/ 81037 h 86216"/>
                <a:gd name="connsiteX25" fmla="*/ 25375 w 76295"/>
                <a:gd name="connsiteY25" fmla="*/ 78256 h 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6295" h="86216">
                  <a:moveTo>
                    <a:pt x="42462" y="9918"/>
                  </a:moveTo>
                  <a:cubicBezTo>
                    <a:pt x="43654" y="5349"/>
                    <a:pt x="43853" y="3959"/>
                    <a:pt x="55774" y="3959"/>
                  </a:cubicBezTo>
                  <a:cubicBezTo>
                    <a:pt x="59549" y="3959"/>
                    <a:pt x="60543" y="3959"/>
                    <a:pt x="60543" y="1575"/>
                  </a:cubicBezTo>
                  <a:cubicBezTo>
                    <a:pt x="60543" y="184"/>
                    <a:pt x="59152" y="184"/>
                    <a:pt x="58556" y="184"/>
                  </a:cubicBezTo>
                  <a:cubicBezTo>
                    <a:pt x="54383" y="184"/>
                    <a:pt x="44052" y="581"/>
                    <a:pt x="39879" y="581"/>
                  </a:cubicBezTo>
                  <a:cubicBezTo>
                    <a:pt x="36104" y="581"/>
                    <a:pt x="26965" y="184"/>
                    <a:pt x="23190" y="184"/>
                  </a:cubicBezTo>
                  <a:cubicBezTo>
                    <a:pt x="22196" y="184"/>
                    <a:pt x="20607" y="184"/>
                    <a:pt x="20607" y="2568"/>
                  </a:cubicBezTo>
                  <a:cubicBezTo>
                    <a:pt x="20607" y="3959"/>
                    <a:pt x="21799" y="3959"/>
                    <a:pt x="24183" y="3959"/>
                  </a:cubicBezTo>
                  <a:cubicBezTo>
                    <a:pt x="24580" y="3959"/>
                    <a:pt x="26965" y="3959"/>
                    <a:pt x="28951" y="4356"/>
                  </a:cubicBezTo>
                  <a:cubicBezTo>
                    <a:pt x="31336" y="4555"/>
                    <a:pt x="32528" y="4753"/>
                    <a:pt x="32528" y="6342"/>
                  </a:cubicBezTo>
                  <a:cubicBezTo>
                    <a:pt x="32528" y="6740"/>
                    <a:pt x="32329" y="7137"/>
                    <a:pt x="31932" y="8726"/>
                  </a:cubicBezTo>
                  <a:lnTo>
                    <a:pt x="15043" y="76468"/>
                  </a:lnTo>
                  <a:cubicBezTo>
                    <a:pt x="13653" y="81434"/>
                    <a:pt x="13454" y="82428"/>
                    <a:pt x="3519" y="82428"/>
                  </a:cubicBezTo>
                  <a:cubicBezTo>
                    <a:pt x="1334" y="82428"/>
                    <a:pt x="142" y="82428"/>
                    <a:pt x="142" y="85010"/>
                  </a:cubicBezTo>
                  <a:cubicBezTo>
                    <a:pt x="142" y="86401"/>
                    <a:pt x="1334" y="86401"/>
                    <a:pt x="3519" y="86401"/>
                  </a:cubicBezTo>
                  <a:lnTo>
                    <a:pt x="61934" y="86401"/>
                  </a:lnTo>
                  <a:cubicBezTo>
                    <a:pt x="65113" y="86401"/>
                    <a:pt x="65113" y="86401"/>
                    <a:pt x="65907" y="84216"/>
                  </a:cubicBezTo>
                  <a:lnTo>
                    <a:pt x="75842" y="57000"/>
                  </a:lnTo>
                  <a:cubicBezTo>
                    <a:pt x="76438" y="55609"/>
                    <a:pt x="76438" y="55411"/>
                    <a:pt x="76438" y="55212"/>
                  </a:cubicBezTo>
                  <a:cubicBezTo>
                    <a:pt x="76438" y="54616"/>
                    <a:pt x="76040" y="53821"/>
                    <a:pt x="74848" y="53821"/>
                  </a:cubicBezTo>
                  <a:cubicBezTo>
                    <a:pt x="73855" y="53821"/>
                    <a:pt x="73656" y="54417"/>
                    <a:pt x="72861" y="56404"/>
                  </a:cubicBezTo>
                  <a:cubicBezTo>
                    <a:pt x="68490" y="68125"/>
                    <a:pt x="62927" y="82428"/>
                    <a:pt x="41071" y="82428"/>
                  </a:cubicBezTo>
                  <a:lnTo>
                    <a:pt x="29150" y="82428"/>
                  </a:lnTo>
                  <a:cubicBezTo>
                    <a:pt x="27362" y="82428"/>
                    <a:pt x="27163" y="82428"/>
                    <a:pt x="26369" y="82428"/>
                  </a:cubicBezTo>
                  <a:cubicBezTo>
                    <a:pt x="25176" y="82229"/>
                    <a:pt x="24779" y="82030"/>
                    <a:pt x="24779" y="81037"/>
                  </a:cubicBezTo>
                  <a:cubicBezTo>
                    <a:pt x="24779" y="80640"/>
                    <a:pt x="24779" y="80441"/>
                    <a:pt x="25375" y="78256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F865039A-1F77-E3FB-E546-FA6185B62892}"/>
                </a:ext>
              </a:extLst>
            </p:cNvPr>
            <p:cNvSpPr/>
            <p:nvPr/>
          </p:nvSpPr>
          <p:spPr>
            <a:xfrm>
              <a:off x="5467441" y="4307224"/>
              <a:ext cx="35167" cy="39731"/>
            </a:xfrm>
            <a:custGeom>
              <a:avLst/>
              <a:gdLst>
                <a:gd name="connsiteX0" fmla="*/ 31939 w 35167"/>
                <a:gd name="connsiteY0" fmla="*/ 5947 h 39731"/>
                <a:gd name="connsiteX1" fmla="*/ 28163 w 35167"/>
                <a:gd name="connsiteY1" fmla="*/ 10118 h 39731"/>
                <a:gd name="connsiteX2" fmla="*/ 31144 w 35167"/>
                <a:gd name="connsiteY2" fmla="*/ 12900 h 39731"/>
                <a:gd name="connsiteX3" fmla="*/ 35316 w 35167"/>
                <a:gd name="connsiteY3" fmla="*/ 7735 h 39731"/>
                <a:gd name="connsiteX4" fmla="*/ 23594 w 35167"/>
                <a:gd name="connsiteY4" fmla="*/ 186 h 39731"/>
                <a:gd name="connsiteX5" fmla="*/ 7301 w 35167"/>
                <a:gd name="connsiteY5" fmla="*/ 13098 h 39731"/>
                <a:gd name="connsiteX6" fmla="*/ 10480 w 35167"/>
                <a:gd name="connsiteY6" fmla="*/ 19455 h 39731"/>
                <a:gd name="connsiteX7" fmla="*/ 20415 w 35167"/>
                <a:gd name="connsiteY7" fmla="*/ 22634 h 39731"/>
                <a:gd name="connsiteX8" fmla="*/ 27965 w 35167"/>
                <a:gd name="connsiteY8" fmla="*/ 28593 h 39731"/>
                <a:gd name="connsiteX9" fmla="*/ 23196 w 35167"/>
                <a:gd name="connsiteY9" fmla="*/ 35546 h 39731"/>
                <a:gd name="connsiteX10" fmla="*/ 14454 w 35167"/>
                <a:gd name="connsiteY10" fmla="*/ 37533 h 39731"/>
                <a:gd name="connsiteX11" fmla="*/ 3725 w 35167"/>
                <a:gd name="connsiteY11" fmla="*/ 33759 h 39731"/>
                <a:gd name="connsiteX12" fmla="*/ 8692 w 35167"/>
                <a:gd name="connsiteY12" fmla="*/ 28792 h 39731"/>
                <a:gd name="connsiteX13" fmla="*/ 5116 w 35167"/>
                <a:gd name="connsiteY13" fmla="*/ 25415 h 39731"/>
                <a:gd name="connsiteX14" fmla="*/ 149 w 35167"/>
                <a:gd name="connsiteY14" fmla="*/ 31375 h 39731"/>
                <a:gd name="connsiteX15" fmla="*/ 14255 w 35167"/>
                <a:gd name="connsiteY15" fmla="*/ 39917 h 39731"/>
                <a:gd name="connsiteX16" fmla="*/ 33528 w 35167"/>
                <a:gd name="connsiteY16" fmla="*/ 25415 h 39731"/>
                <a:gd name="connsiteX17" fmla="*/ 21408 w 35167"/>
                <a:gd name="connsiteY17" fmla="*/ 15085 h 39731"/>
                <a:gd name="connsiteX18" fmla="*/ 17832 w 35167"/>
                <a:gd name="connsiteY18" fmla="*/ 14290 h 39731"/>
                <a:gd name="connsiteX19" fmla="*/ 13063 w 35167"/>
                <a:gd name="connsiteY19" fmla="*/ 9920 h 39731"/>
                <a:gd name="connsiteX20" fmla="*/ 16441 w 35167"/>
                <a:gd name="connsiteY20" fmla="*/ 4357 h 39731"/>
                <a:gd name="connsiteX21" fmla="*/ 23594 w 35167"/>
                <a:gd name="connsiteY21" fmla="*/ 2570 h 39731"/>
                <a:gd name="connsiteX22" fmla="*/ 31939 w 35167"/>
                <a:gd name="connsiteY22" fmla="*/ 5947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39" y="5947"/>
                  </a:moveTo>
                  <a:cubicBezTo>
                    <a:pt x="29554" y="6344"/>
                    <a:pt x="28163" y="8331"/>
                    <a:pt x="28163" y="10118"/>
                  </a:cubicBezTo>
                  <a:cubicBezTo>
                    <a:pt x="28163" y="12105"/>
                    <a:pt x="29952" y="12900"/>
                    <a:pt x="31144" y="12900"/>
                  </a:cubicBezTo>
                  <a:cubicBezTo>
                    <a:pt x="31939" y="12900"/>
                    <a:pt x="35316" y="12304"/>
                    <a:pt x="35316" y="7735"/>
                  </a:cubicBezTo>
                  <a:cubicBezTo>
                    <a:pt x="35316" y="2172"/>
                    <a:pt x="28958" y="186"/>
                    <a:pt x="23594" y="186"/>
                  </a:cubicBezTo>
                  <a:cubicBezTo>
                    <a:pt x="9884" y="186"/>
                    <a:pt x="7301" y="10317"/>
                    <a:pt x="7301" y="13098"/>
                  </a:cubicBezTo>
                  <a:cubicBezTo>
                    <a:pt x="7301" y="16277"/>
                    <a:pt x="9090" y="18462"/>
                    <a:pt x="10480" y="19455"/>
                  </a:cubicBezTo>
                  <a:cubicBezTo>
                    <a:pt x="12666" y="21243"/>
                    <a:pt x="14255" y="21640"/>
                    <a:pt x="20415" y="22634"/>
                  </a:cubicBezTo>
                  <a:cubicBezTo>
                    <a:pt x="22203" y="23031"/>
                    <a:pt x="27965" y="24024"/>
                    <a:pt x="27965" y="28593"/>
                  </a:cubicBezTo>
                  <a:cubicBezTo>
                    <a:pt x="27965" y="29984"/>
                    <a:pt x="26971" y="33361"/>
                    <a:pt x="23196" y="35546"/>
                  </a:cubicBezTo>
                  <a:cubicBezTo>
                    <a:pt x="19819" y="37533"/>
                    <a:pt x="15448" y="37533"/>
                    <a:pt x="14454" y="37533"/>
                  </a:cubicBezTo>
                  <a:cubicBezTo>
                    <a:pt x="10878" y="37533"/>
                    <a:pt x="5911" y="36738"/>
                    <a:pt x="3725" y="33759"/>
                  </a:cubicBezTo>
                  <a:cubicBezTo>
                    <a:pt x="6705" y="33560"/>
                    <a:pt x="8692" y="31176"/>
                    <a:pt x="8692" y="28792"/>
                  </a:cubicBezTo>
                  <a:cubicBezTo>
                    <a:pt x="8692" y="26607"/>
                    <a:pt x="7103" y="25415"/>
                    <a:pt x="5116" y="25415"/>
                  </a:cubicBezTo>
                  <a:cubicBezTo>
                    <a:pt x="2732" y="25415"/>
                    <a:pt x="149" y="27600"/>
                    <a:pt x="149" y="31375"/>
                  </a:cubicBezTo>
                  <a:cubicBezTo>
                    <a:pt x="149" y="36738"/>
                    <a:pt x="5712" y="39917"/>
                    <a:pt x="14255" y="39917"/>
                  </a:cubicBezTo>
                  <a:cubicBezTo>
                    <a:pt x="30548" y="39917"/>
                    <a:pt x="33528" y="28792"/>
                    <a:pt x="33528" y="25415"/>
                  </a:cubicBezTo>
                  <a:cubicBezTo>
                    <a:pt x="33528" y="17270"/>
                    <a:pt x="24587" y="15681"/>
                    <a:pt x="21408" y="15085"/>
                  </a:cubicBezTo>
                  <a:cubicBezTo>
                    <a:pt x="20613" y="14886"/>
                    <a:pt x="18428" y="14489"/>
                    <a:pt x="17832" y="14290"/>
                  </a:cubicBezTo>
                  <a:cubicBezTo>
                    <a:pt x="14653" y="13694"/>
                    <a:pt x="13063" y="11906"/>
                    <a:pt x="13063" y="9920"/>
                  </a:cubicBezTo>
                  <a:cubicBezTo>
                    <a:pt x="13063" y="7933"/>
                    <a:pt x="14653" y="5549"/>
                    <a:pt x="16441" y="4357"/>
                  </a:cubicBezTo>
                  <a:cubicBezTo>
                    <a:pt x="18825" y="2768"/>
                    <a:pt x="22004" y="2570"/>
                    <a:pt x="23594" y="2570"/>
                  </a:cubicBezTo>
                  <a:cubicBezTo>
                    <a:pt x="25382" y="2570"/>
                    <a:pt x="29952" y="2967"/>
                    <a:pt x="31939" y="5947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EA73354-452D-51A8-F5BD-B2979D990999}"/>
                </a:ext>
              </a:extLst>
            </p:cNvPr>
            <p:cNvSpPr/>
            <p:nvPr/>
          </p:nvSpPr>
          <p:spPr>
            <a:xfrm flipV="1">
              <a:off x="5957812" y="4375595"/>
              <a:ext cx="412772" cy="150978"/>
            </a:xfrm>
            <a:custGeom>
              <a:avLst/>
              <a:gdLst>
                <a:gd name="connsiteX0" fmla="*/ 119 w 412772"/>
                <a:gd name="connsiteY0" fmla="*/ 75797 h 150978"/>
                <a:gd name="connsiteX1" fmla="*/ 39111 w 412772"/>
                <a:gd name="connsiteY1" fmla="*/ 151286 h 150978"/>
                <a:gd name="connsiteX2" fmla="*/ 107112 w 412772"/>
                <a:gd name="connsiteY2" fmla="*/ 307 h 150978"/>
                <a:gd name="connsiteX3" fmla="*/ 175063 w 412772"/>
                <a:gd name="connsiteY3" fmla="*/ 151286 h 150978"/>
                <a:gd name="connsiteX4" fmla="*/ 243014 w 412772"/>
                <a:gd name="connsiteY4" fmla="*/ 307 h 150978"/>
                <a:gd name="connsiteX5" fmla="*/ 310965 w 412772"/>
                <a:gd name="connsiteY5" fmla="*/ 151286 h 150978"/>
                <a:gd name="connsiteX6" fmla="*/ 378916 w 412772"/>
                <a:gd name="connsiteY6" fmla="*/ 307 h 150978"/>
                <a:gd name="connsiteX7" fmla="*/ 412892 w 412772"/>
                <a:gd name="connsiteY7" fmla="*/ 75797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2772" h="150978">
                  <a:moveTo>
                    <a:pt x="119" y="75797"/>
                  </a:moveTo>
                  <a:lnTo>
                    <a:pt x="39111" y="151286"/>
                  </a:lnTo>
                  <a:lnTo>
                    <a:pt x="107112" y="307"/>
                  </a:lnTo>
                  <a:lnTo>
                    <a:pt x="175063" y="151286"/>
                  </a:lnTo>
                  <a:lnTo>
                    <a:pt x="243014" y="307"/>
                  </a:lnTo>
                  <a:lnTo>
                    <a:pt x="310965" y="151286"/>
                  </a:lnTo>
                  <a:lnTo>
                    <a:pt x="378916" y="307"/>
                  </a:lnTo>
                  <a:lnTo>
                    <a:pt x="412892" y="75797"/>
                  </a:ln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bevel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34CEDC41-7D5F-3A34-8B2F-31963FD4B73C}"/>
                </a:ext>
              </a:extLst>
            </p:cNvPr>
            <p:cNvSpPr/>
            <p:nvPr/>
          </p:nvSpPr>
          <p:spPr>
            <a:xfrm>
              <a:off x="6094364" y="4240997"/>
              <a:ext cx="90204" cy="88997"/>
            </a:xfrm>
            <a:custGeom>
              <a:avLst/>
              <a:gdLst>
                <a:gd name="connsiteX0" fmla="*/ 42518 w 90204"/>
                <a:gd name="connsiteY0" fmla="*/ 8726 h 88997"/>
                <a:gd name="connsiteX1" fmla="*/ 45896 w 90204"/>
                <a:gd name="connsiteY1" fmla="*/ 4157 h 88997"/>
                <a:gd name="connsiteX2" fmla="*/ 53645 w 90204"/>
                <a:gd name="connsiteY2" fmla="*/ 3959 h 88997"/>
                <a:gd name="connsiteX3" fmla="*/ 76693 w 90204"/>
                <a:gd name="connsiteY3" fmla="*/ 16474 h 88997"/>
                <a:gd name="connsiteX4" fmla="*/ 69739 w 90204"/>
                <a:gd name="connsiteY4" fmla="*/ 34552 h 88997"/>
                <a:gd name="connsiteX5" fmla="*/ 48280 w 90204"/>
                <a:gd name="connsiteY5" fmla="*/ 41703 h 88997"/>
                <a:gd name="connsiteX6" fmla="*/ 34174 w 90204"/>
                <a:gd name="connsiteY6" fmla="*/ 41703 h 88997"/>
                <a:gd name="connsiteX7" fmla="*/ 60599 w 90204"/>
                <a:gd name="connsiteY7" fmla="*/ 43491 h 88997"/>
                <a:gd name="connsiteX8" fmla="*/ 88415 w 90204"/>
                <a:gd name="connsiteY8" fmla="*/ 19056 h 88997"/>
                <a:gd name="connsiteX9" fmla="*/ 60400 w 90204"/>
                <a:gd name="connsiteY9" fmla="*/ 184 h 88997"/>
                <a:gd name="connsiteX10" fmla="*/ 24438 w 90204"/>
                <a:gd name="connsiteY10" fmla="*/ 184 h 88997"/>
                <a:gd name="connsiteX11" fmla="*/ 20861 w 90204"/>
                <a:gd name="connsiteY11" fmla="*/ 2568 h 88997"/>
                <a:gd name="connsiteX12" fmla="*/ 24438 w 90204"/>
                <a:gd name="connsiteY12" fmla="*/ 3959 h 88997"/>
                <a:gd name="connsiteX13" fmla="*/ 29206 w 90204"/>
                <a:gd name="connsiteY13" fmla="*/ 4356 h 88997"/>
                <a:gd name="connsiteX14" fmla="*/ 32584 w 90204"/>
                <a:gd name="connsiteY14" fmla="*/ 6342 h 88997"/>
                <a:gd name="connsiteX15" fmla="*/ 31988 w 90204"/>
                <a:gd name="connsiteY15" fmla="*/ 8726 h 88997"/>
                <a:gd name="connsiteX16" fmla="*/ 15100 w 90204"/>
                <a:gd name="connsiteY16" fmla="*/ 76468 h 88997"/>
                <a:gd name="connsiteX17" fmla="*/ 3576 w 90204"/>
                <a:gd name="connsiteY17" fmla="*/ 82428 h 88997"/>
                <a:gd name="connsiteX18" fmla="*/ 198 w 90204"/>
                <a:gd name="connsiteY18" fmla="*/ 85010 h 88997"/>
                <a:gd name="connsiteX19" fmla="*/ 1986 w 90204"/>
                <a:gd name="connsiteY19" fmla="*/ 86401 h 88997"/>
                <a:gd name="connsiteX20" fmla="*/ 17881 w 90204"/>
                <a:gd name="connsiteY20" fmla="*/ 86004 h 88997"/>
                <a:gd name="connsiteX21" fmla="*/ 33975 w 90204"/>
                <a:gd name="connsiteY21" fmla="*/ 86401 h 88997"/>
                <a:gd name="connsiteX22" fmla="*/ 36558 w 90204"/>
                <a:gd name="connsiteY22" fmla="*/ 83818 h 88997"/>
                <a:gd name="connsiteX23" fmla="*/ 32981 w 90204"/>
                <a:gd name="connsiteY23" fmla="*/ 82428 h 88997"/>
                <a:gd name="connsiteX24" fmla="*/ 24637 w 90204"/>
                <a:gd name="connsiteY24" fmla="*/ 80243 h 88997"/>
                <a:gd name="connsiteX25" fmla="*/ 25034 w 90204"/>
                <a:gd name="connsiteY25" fmla="*/ 78057 h 88997"/>
                <a:gd name="connsiteX26" fmla="*/ 33379 w 90204"/>
                <a:gd name="connsiteY26" fmla="*/ 44484 h 88997"/>
                <a:gd name="connsiteX27" fmla="*/ 48479 w 90204"/>
                <a:gd name="connsiteY27" fmla="*/ 44484 h 88997"/>
                <a:gd name="connsiteX28" fmla="*/ 62188 w 90204"/>
                <a:gd name="connsiteY28" fmla="*/ 56006 h 88997"/>
                <a:gd name="connsiteX29" fmla="*/ 60400 w 90204"/>
                <a:gd name="connsiteY29" fmla="*/ 64747 h 88997"/>
                <a:gd name="connsiteX30" fmla="*/ 58413 w 90204"/>
                <a:gd name="connsiteY30" fmla="*/ 75475 h 88997"/>
                <a:gd name="connsiteX31" fmla="*/ 75302 w 90204"/>
                <a:gd name="connsiteY31" fmla="*/ 89182 h 88997"/>
                <a:gd name="connsiteX32" fmla="*/ 90402 w 90204"/>
                <a:gd name="connsiteY32" fmla="*/ 74680 h 88997"/>
                <a:gd name="connsiteX33" fmla="*/ 89011 w 90204"/>
                <a:gd name="connsiteY33" fmla="*/ 73091 h 88997"/>
                <a:gd name="connsiteX34" fmla="*/ 87223 w 90204"/>
                <a:gd name="connsiteY34" fmla="*/ 74879 h 88997"/>
                <a:gd name="connsiteX35" fmla="*/ 75699 w 90204"/>
                <a:gd name="connsiteY35" fmla="*/ 86401 h 88997"/>
                <a:gd name="connsiteX36" fmla="*/ 70732 w 90204"/>
                <a:gd name="connsiteY36" fmla="*/ 78653 h 88997"/>
                <a:gd name="connsiteX37" fmla="*/ 71924 w 90204"/>
                <a:gd name="connsiteY37" fmla="*/ 64350 h 88997"/>
                <a:gd name="connsiteX38" fmla="*/ 72520 w 90204"/>
                <a:gd name="connsiteY38" fmla="*/ 58390 h 88997"/>
                <a:gd name="connsiteX39" fmla="*/ 60599 w 90204"/>
                <a:gd name="connsiteY39" fmla="*/ 43491 h 8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90204" h="88997">
                  <a:moveTo>
                    <a:pt x="42518" y="8726"/>
                  </a:moveTo>
                  <a:cubicBezTo>
                    <a:pt x="43114" y="5747"/>
                    <a:pt x="43512" y="4555"/>
                    <a:pt x="45896" y="4157"/>
                  </a:cubicBezTo>
                  <a:cubicBezTo>
                    <a:pt x="47088" y="3959"/>
                    <a:pt x="51062" y="3959"/>
                    <a:pt x="53645" y="3959"/>
                  </a:cubicBezTo>
                  <a:cubicBezTo>
                    <a:pt x="62586" y="3959"/>
                    <a:pt x="76693" y="3959"/>
                    <a:pt x="76693" y="16474"/>
                  </a:cubicBezTo>
                  <a:cubicBezTo>
                    <a:pt x="76693" y="20844"/>
                    <a:pt x="74706" y="29585"/>
                    <a:pt x="69739" y="34552"/>
                  </a:cubicBezTo>
                  <a:cubicBezTo>
                    <a:pt x="66361" y="37730"/>
                    <a:pt x="59804" y="41703"/>
                    <a:pt x="48280" y="41703"/>
                  </a:cubicBezTo>
                  <a:lnTo>
                    <a:pt x="34174" y="41703"/>
                  </a:lnTo>
                  <a:close/>
                  <a:moveTo>
                    <a:pt x="60599" y="43491"/>
                  </a:moveTo>
                  <a:cubicBezTo>
                    <a:pt x="73315" y="40710"/>
                    <a:pt x="88415" y="31770"/>
                    <a:pt x="88415" y="19056"/>
                  </a:cubicBezTo>
                  <a:cubicBezTo>
                    <a:pt x="88415" y="8130"/>
                    <a:pt x="77090" y="184"/>
                    <a:pt x="60400" y="184"/>
                  </a:cubicBezTo>
                  <a:lnTo>
                    <a:pt x="24438" y="184"/>
                  </a:lnTo>
                  <a:cubicBezTo>
                    <a:pt x="21855" y="184"/>
                    <a:pt x="20861" y="184"/>
                    <a:pt x="20861" y="2568"/>
                  </a:cubicBezTo>
                  <a:cubicBezTo>
                    <a:pt x="20861" y="3959"/>
                    <a:pt x="21855" y="3959"/>
                    <a:pt x="24438" y="3959"/>
                  </a:cubicBezTo>
                  <a:cubicBezTo>
                    <a:pt x="24637" y="3959"/>
                    <a:pt x="27021" y="3959"/>
                    <a:pt x="29206" y="4356"/>
                  </a:cubicBezTo>
                  <a:cubicBezTo>
                    <a:pt x="31392" y="4555"/>
                    <a:pt x="32584" y="4753"/>
                    <a:pt x="32584" y="6342"/>
                  </a:cubicBezTo>
                  <a:cubicBezTo>
                    <a:pt x="32584" y="6740"/>
                    <a:pt x="32385" y="7137"/>
                    <a:pt x="31988" y="8726"/>
                  </a:cubicBezTo>
                  <a:lnTo>
                    <a:pt x="15100" y="76468"/>
                  </a:lnTo>
                  <a:cubicBezTo>
                    <a:pt x="13907" y="81434"/>
                    <a:pt x="13510" y="82428"/>
                    <a:pt x="3576" y="82428"/>
                  </a:cubicBezTo>
                  <a:cubicBezTo>
                    <a:pt x="1390" y="82428"/>
                    <a:pt x="198" y="82428"/>
                    <a:pt x="198" y="85010"/>
                  </a:cubicBezTo>
                  <a:cubicBezTo>
                    <a:pt x="198" y="86401"/>
                    <a:pt x="1787" y="86401"/>
                    <a:pt x="1986" y="86401"/>
                  </a:cubicBezTo>
                  <a:cubicBezTo>
                    <a:pt x="5563" y="86401"/>
                    <a:pt x="14305" y="86004"/>
                    <a:pt x="17881" y="86004"/>
                  </a:cubicBezTo>
                  <a:cubicBezTo>
                    <a:pt x="21458" y="86004"/>
                    <a:pt x="30398" y="86401"/>
                    <a:pt x="33975" y="86401"/>
                  </a:cubicBezTo>
                  <a:cubicBezTo>
                    <a:pt x="34968" y="86401"/>
                    <a:pt x="36558" y="86401"/>
                    <a:pt x="36558" y="83818"/>
                  </a:cubicBezTo>
                  <a:cubicBezTo>
                    <a:pt x="36558" y="82428"/>
                    <a:pt x="35366" y="82428"/>
                    <a:pt x="32981" y="82428"/>
                  </a:cubicBezTo>
                  <a:cubicBezTo>
                    <a:pt x="28213" y="82428"/>
                    <a:pt x="24637" y="82428"/>
                    <a:pt x="24637" y="80243"/>
                  </a:cubicBezTo>
                  <a:cubicBezTo>
                    <a:pt x="24637" y="79448"/>
                    <a:pt x="25034" y="78852"/>
                    <a:pt x="25034" y="78057"/>
                  </a:cubicBezTo>
                  <a:lnTo>
                    <a:pt x="33379" y="44484"/>
                  </a:lnTo>
                  <a:lnTo>
                    <a:pt x="48479" y="44484"/>
                  </a:lnTo>
                  <a:cubicBezTo>
                    <a:pt x="60003" y="44484"/>
                    <a:pt x="62188" y="51636"/>
                    <a:pt x="62188" y="56006"/>
                  </a:cubicBezTo>
                  <a:cubicBezTo>
                    <a:pt x="62188" y="57993"/>
                    <a:pt x="61195" y="61966"/>
                    <a:pt x="60400" y="64747"/>
                  </a:cubicBezTo>
                  <a:cubicBezTo>
                    <a:pt x="59606" y="68323"/>
                    <a:pt x="58413" y="73091"/>
                    <a:pt x="58413" y="75475"/>
                  </a:cubicBezTo>
                  <a:cubicBezTo>
                    <a:pt x="58413" y="89182"/>
                    <a:pt x="73712" y="89182"/>
                    <a:pt x="75302" y="89182"/>
                  </a:cubicBezTo>
                  <a:cubicBezTo>
                    <a:pt x="86031" y="89182"/>
                    <a:pt x="90402" y="76468"/>
                    <a:pt x="90402" y="74680"/>
                  </a:cubicBezTo>
                  <a:cubicBezTo>
                    <a:pt x="90402" y="73091"/>
                    <a:pt x="89011" y="73091"/>
                    <a:pt x="89011" y="73091"/>
                  </a:cubicBezTo>
                  <a:cubicBezTo>
                    <a:pt x="87819" y="73091"/>
                    <a:pt x="87620" y="74084"/>
                    <a:pt x="87223" y="74879"/>
                  </a:cubicBezTo>
                  <a:cubicBezTo>
                    <a:pt x="84044" y="84216"/>
                    <a:pt x="78680" y="86401"/>
                    <a:pt x="75699" y="86401"/>
                  </a:cubicBezTo>
                  <a:cubicBezTo>
                    <a:pt x="71527" y="86401"/>
                    <a:pt x="70732" y="83620"/>
                    <a:pt x="70732" y="78653"/>
                  </a:cubicBezTo>
                  <a:cubicBezTo>
                    <a:pt x="70732" y="74680"/>
                    <a:pt x="71527" y="68323"/>
                    <a:pt x="71924" y="64350"/>
                  </a:cubicBezTo>
                  <a:cubicBezTo>
                    <a:pt x="72322" y="62562"/>
                    <a:pt x="72520" y="60178"/>
                    <a:pt x="72520" y="58390"/>
                  </a:cubicBezTo>
                  <a:cubicBezTo>
                    <a:pt x="72520" y="48656"/>
                    <a:pt x="63977" y="44683"/>
                    <a:pt x="60599" y="43491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585634D-EFDD-1E35-ECE2-7905DAAE4C71}"/>
                </a:ext>
              </a:extLst>
            </p:cNvPr>
            <p:cNvSpPr/>
            <p:nvPr/>
          </p:nvSpPr>
          <p:spPr>
            <a:xfrm>
              <a:off x="6191497" y="4307224"/>
              <a:ext cx="35167" cy="39731"/>
            </a:xfrm>
            <a:custGeom>
              <a:avLst/>
              <a:gdLst>
                <a:gd name="connsiteX0" fmla="*/ 31995 w 35167"/>
                <a:gd name="connsiteY0" fmla="*/ 5947 h 39731"/>
                <a:gd name="connsiteX1" fmla="*/ 28220 w 35167"/>
                <a:gd name="connsiteY1" fmla="*/ 10118 h 39731"/>
                <a:gd name="connsiteX2" fmla="*/ 31201 w 35167"/>
                <a:gd name="connsiteY2" fmla="*/ 12900 h 39731"/>
                <a:gd name="connsiteX3" fmla="*/ 35373 w 35167"/>
                <a:gd name="connsiteY3" fmla="*/ 7735 h 39731"/>
                <a:gd name="connsiteX4" fmla="*/ 23651 w 35167"/>
                <a:gd name="connsiteY4" fmla="*/ 186 h 39731"/>
                <a:gd name="connsiteX5" fmla="*/ 7358 w 35167"/>
                <a:gd name="connsiteY5" fmla="*/ 13098 h 39731"/>
                <a:gd name="connsiteX6" fmla="*/ 10537 w 35167"/>
                <a:gd name="connsiteY6" fmla="*/ 19455 h 39731"/>
                <a:gd name="connsiteX7" fmla="*/ 20472 w 35167"/>
                <a:gd name="connsiteY7" fmla="*/ 22634 h 39731"/>
                <a:gd name="connsiteX8" fmla="*/ 28022 w 35167"/>
                <a:gd name="connsiteY8" fmla="*/ 28593 h 39731"/>
                <a:gd name="connsiteX9" fmla="*/ 23253 w 35167"/>
                <a:gd name="connsiteY9" fmla="*/ 35546 h 39731"/>
                <a:gd name="connsiteX10" fmla="*/ 14511 w 35167"/>
                <a:gd name="connsiteY10" fmla="*/ 37533 h 39731"/>
                <a:gd name="connsiteX11" fmla="*/ 3782 w 35167"/>
                <a:gd name="connsiteY11" fmla="*/ 33759 h 39731"/>
                <a:gd name="connsiteX12" fmla="*/ 8749 w 35167"/>
                <a:gd name="connsiteY12" fmla="*/ 28792 h 39731"/>
                <a:gd name="connsiteX13" fmla="*/ 5173 w 35167"/>
                <a:gd name="connsiteY13" fmla="*/ 25415 h 39731"/>
                <a:gd name="connsiteX14" fmla="*/ 206 w 35167"/>
                <a:gd name="connsiteY14" fmla="*/ 31375 h 39731"/>
                <a:gd name="connsiteX15" fmla="*/ 14312 w 35167"/>
                <a:gd name="connsiteY15" fmla="*/ 39917 h 39731"/>
                <a:gd name="connsiteX16" fmla="*/ 33585 w 35167"/>
                <a:gd name="connsiteY16" fmla="*/ 25415 h 39731"/>
                <a:gd name="connsiteX17" fmla="*/ 21465 w 35167"/>
                <a:gd name="connsiteY17" fmla="*/ 15085 h 39731"/>
                <a:gd name="connsiteX18" fmla="*/ 17889 w 35167"/>
                <a:gd name="connsiteY18" fmla="*/ 14290 h 39731"/>
                <a:gd name="connsiteX19" fmla="*/ 13120 w 35167"/>
                <a:gd name="connsiteY19" fmla="*/ 9920 h 39731"/>
                <a:gd name="connsiteX20" fmla="*/ 16498 w 35167"/>
                <a:gd name="connsiteY20" fmla="*/ 4357 h 39731"/>
                <a:gd name="connsiteX21" fmla="*/ 23651 w 35167"/>
                <a:gd name="connsiteY21" fmla="*/ 2570 h 39731"/>
                <a:gd name="connsiteX22" fmla="*/ 31995 w 35167"/>
                <a:gd name="connsiteY22" fmla="*/ 5947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167" h="39731">
                  <a:moveTo>
                    <a:pt x="31995" y="5947"/>
                  </a:moveTo>
                  <a:cubicBezTo>
                    <a:pt x="29611" y="6344"/>
                    <a:pt x="28220" y="8331"/>
                    <a:pt x="28220" y="10118"/>
                  </a:cubicBezTo>
                  <a:cubicBezTo>
                    <a:pt x="28220" y="12105"/>
                    <a:pt x="30009" y="12900"/>
                    <a:pt x="31201" y="12900"/>
                  </a:cubicBezTo>
                  <a:cubicBezTo>
                    <a:pt x="31995" y="12900"/>
                    <a:pt x="35373" y="12304"/>
                    <a:pt x="35373" y="7735"/>
                  </a:cubicBezTo>
                  <a:cubicBezTo>
                    <a:pt x="35373" y="2172"/>
                    <a:pt x="29015" y="186"/>
                    <a:pt x="23651" y="186"/>
                  </a:cubicBezTo>
                  <a:cubicBezTo>
                    <a:pt x="9941" y="186"/>
                    <a:pt x="7358" y="10317"/>
                    <a:pt x="7358" y="13098"/>
                  </a:cubicBezTo>
                  <a:cubicBezTo>
                    <a:pt x="7358" y="16277"/>
                    <a:pt x="9146" y="18462"/>
                    <a:pt x="10537" y="19455"/>
                  </a:cubicBezTo>
                  <a:cubicBezTo>
                    <a:pt x="12723" y="21243"/>
                    <a:pt x="14312" y="21640"/>
                    <a:pt x="20472" y="22634"/>
                  </a:cubicBezTo>
                  <a:cubicBezTo>
                    <a:pt x="22260" y="23031"/>
                    <a:pt x="28022" y="24024"/>
                    <a:pt x="28022" y="28593"/>
                  </a:cubicBezTo>
                  <a:cubicBezTo>
                    <a:pt x="28022" y="29984"/>
                    <a:pt x="27028" y="33361"/>
                    <a:pt x="23253" y="35546"/>
                  </a:cubicBezTo>
                  <a:cubicBezTo>
                    <a:pt x="19876" y="37533"/>
                    <a:pt x="15504" y="37533"/>
                    <a:pt x="14511" y="37533"/>
                  </a:cubicBezTo>
                  <a:cubicBezTo>
                    <a:pt x="10935" y="37533"/>
                    <a:pt x="5967" y="36738"/>
                    <a:pt x="3782" y="33759"/>
                  </a:cubicBezTo>
                  <a:cubicBezTo>
                    <a:pt x="6762" y="33560"/>
                    <a:pt x="8749" y="31176"/>
                    <a:pt x="8749" y="28792"/>
                  </a:cubicBezTo>
                  <a:cubicBezTo>
                    <a:pt x="8749" y="26607"/>
                    <a:pt x="7160" y="25415"/>
                    <a:pt x="5173" y="25415"/>
                  </a:cubicBezTo>
                  <a:cubicBezTo>
                    <a:pt x="2788" y="25415"/>
                    <a:pt x="206" y="27600"/>
                    <a:pt x="206" y="31375"/>
                  </a:cubicBezTo>
                  <a:cubicBezTo>
                    <a:pt x="206" y="36738"/>
                    <a:pt x="5769" y="39917"/>
                    <a:pt x="14312" y="39917"/>
                  </a:cubicBezTo>
                  <a:cubicBezTo>
                    <a:pt x="30605" y="39917"/>
                    <a:pt x="33585" y="28792"/>
                    <a:pt x="33585" y="25415"/>
                  </a:cubicBezTo>
                  <a:cubicBezTo>
                    <a:pt x="33585" y="17270"/>
                    <a:pt x="24644" y="15681"/>
                    <a:pt x="21465" y="15085"/>
                  </a:cubicBezTo>
                  <a:cubicBezTo>
                    <a:pt x="20670" y="14886"/>
                    <a:pt x="18485" y="14489"/>
                    <a:pt x="17889" y="14290"/>
                  </a:cubicBezTo>
                  <a:cubicBezTo>
                    <a:pt x="14710" y="13694"/>
                    <a:pt x="13120" y="11906"/>
                    <a:pt x="13120" y="9920"/>
                  </a:cubicBezTo>
                  <a:cubicBezTo>
                    <a:pt x="13120" y="7933"/>
                    <a:pt x="14710" y="5549"/>
                    <a:pt x="16498" y="4357"/>
                  </a:cubicBezTo>
                  <a:cubicBezTo>
                    <a:pt x="18882" y="2768"/>
                    <a:pt x="22061" y="2570"/>
                    <a:pt x="23651" y="2570"/>
                  </a:cubicBezTo>
                  <a:cubicBezTo>
                    <a:pt x="25439" y="2570"/>
                    <a:pt x="30009" y="2967"/>
                    <a:pt x="31995" y="5947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A1D3D8-64DD-3F5E-81B5-1024618013EA}"/>
                </a:ext>
              </a:extLst>
            </p:cNvPr>
            <p:cNvSpPr/>
            <p:nvPr/>
          </p:nvSpPr>
          <p:spPr>
            <a:xfrm flipV="1">
              <a:off x="6732295" y="4300105"/>
              <a:ext cx="302004" cy="301957"/>
            </a:xfrm>
            <a:custGeom>
              <a:avLst/>
              <a:gdLst>
                <a:gd name="connsiteX0" fmla="*/ 151121 w 302004"/>
                <a:gd name="connsiteY0" fmla="*/ 302264 h 301957"/>
                <a:gd name="connsiteX1" fmla="*/ 302123 w 302004"/>
                <a:gd name="connsiteY1" fmla="*/ 151286 h 301957"/>
                <a:gd name="connsiteX2" fmla="*/ 151121 w 302004"/>
                <a:gd name="connsiteY2" fmla="*/ 307 h 301957"/>
                <a:gd name="connsiteX3" fmla="*/ 119 w 302004"/>
                <a:gd name="connsiteY3" fmla="*/ 151286 h 301957"/>
                <a:gd name="connsiteX4" fmla="*/ 151121 w 302004"/>
                <a:gd name="connsiteY4" fmla="*/ 302264 h 30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004" h="301957">
                  <a:moveTo>
                    <a:pt x="151121" y="302264"/>
                  </a:moveTo>
                  <a:cubicBezTo>
                    <a:pt x="234520" y="302264"/>
                    <a:pt x="302123" y="234672"/>
                    <a:pt x="302123" y="151286"/>
                  </a:cubicBezTo>
                  <a:cubicBezTo>
                    <a:pt x="302123" y="67900"/>
                    <a:pt x="234520" y="307"/>
                    <a:pt x="151121" y="307"/>
                  </a:cubicBezTo>
                  <a:cubicBezTo>
                    <a:pt x="67722" y="307"/>
                    <a:pt x="119" y="67900"/>
                    <a:pt x="119" y="151286"/>
                  </a:cubicBezTo>
                  <a:cubicBezTo>
                    <a:pt x="119" y="234672"/>
                    <a:pt x="67722" y="302264"/>
                    <a:pt x="151121" y="302264"/>
                  </a:cubicBezTo>
                  <a:close/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90AB99F-776A-7EBF-53A6-225653E33FB9}"/>
                </a:ext>
              </a:extLst>
            </p:cNvPr>
            <p:cNvSpPr/>
            <p:nvPr/>
          </p:nvSpPr>
          <p:spPr>
            <a:xfrm flipV="1">
              <a:off x="6845547" y="4375595"/>
              <a:ext cx="75501" cy="150978"/>
            </a:xfrm>
            <a:custGeom>
              <a:avLst/>
              <a:gdLst>
                <a:gd name="connsiteX0" fmla="*/ 37869 w 75501"/>
                <a:gd name="connsiteY0" fmla="*/ 307 h 150978"/>
                <a:gd name="connsiteX1" fmla="*/ 75620 w 75501"/>
                <a:gd name="connsiteY1" fmla="*/ 38052 h 150978"/>
                <a:gd name="connsiteX2" fmla="*/ 37869 w 75501"/>
                <a:gd name="connsiteY2" fmla="*/ 75797 h 150978"/>
                <a:gd name="connsiteX3" fmla="*/ 119 w 75501"/>
                <a:gd name="connsiteY3" fmla="*/ 113541 h 150978"/>
                <a:gd name="connsiteX4" fmla="*/ 37869 w 75501"/>
                <a:gd name="connsiteY4" fmla="*/ 151286 h 150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501" h="150978">
                  <a:moveTo>
                    <a:pt x="37869" y="307"/>
                  </a:moveTo>
                  <a:cubicBezTo>
                    <a:pt x="57192" y="12624"/>
                    <a:pt x="75620" y="24394"/>
                    <a:pt x="75620" y="38052"/>
                  </a:cubicBezTo>
                  <a:cubicBezTo>
                    <a:pt x="75620" y="51709"/>
                    <a:pt x="57192" y="63529"/>
                    <a:pt x="37869" y="75797"/>
                  </a:cubicBezTo>
                  <a:cubicBezTo>
                    <a:pt x="18547" y="88113"/>
                    <a:pt x="119" y="99884"/>
                    <a:pt x="119" y="113541"/>
                  </a:cubicBezTo>
                  <a:cubicBezTo>
                    <a:pt x="119" y="127248"/>
                    <a:pt x="18547" y="139019"/>
                    <a:pt x="37869" y="151286"/>
                  </a:cubicBezTo>
                </a:path>
              </a:pathLst>
            </a:custGeom>
            <a:noFill/>
            <a:ln w="10109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0DD087A8-0CFB-7FE2-5493-F55120012640}"/>
                </a:ext>
              </a:extLst>
            </p:cNvPr>
            <p:cNvSpPr/>
            <p:nvPr/>
          </p:nvSpPr>
          <p:spPr>
            <a:xfrm flipV="1">
              <a:off x="6944891" y="4226603"/>
              <a:ext cx="53496" cy="50309"/>
            </a:xfrm>
            <a:custGeom>
              <a:avLst/>
              <a:gdLst>
                <a:gd name="connsiteX0" fmla="*/ 119 w 53496"/>
                <a:gd name="connsiteY0" fmla="*/ 25406 h 50309"/>
                <a:gd name="connsiteX1" fmla="*/ 119 w 53496"/>
                <a:gd name="connsiteY1" fmla="*/ 276 h 50309"/>
                <a:gd name="connsiteX2" fmla="*/ 53615 w 53496"/>
                <a:gd name="connsiteY2" fmla="*/ 25406 h 50309"/>
                <a:gd name="connsiteX3" fmla="*/ 119 w 53496"/>
                <a:gd name="connsiteY3" fmla="*/ 50586 h 50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496" h="50309">
                  <a:moveTo>
                    <a:pt x="119" y="25406"/>
                  </a:moveTo>
                  <a:lnTo>
                    <a:pt x="119" y="276"/>
                  </a:lnTo>
                  <a:lnTo>
                    <a:pt x="53615" y="25406"/>
                  </a:lnTo>
                  <a:lnTo>
                    <a:pt x="119" y="50586"/>
                  </a:lnTo>
                  <a:close/>
                </a:path>
              </a:pathLst>
            </a:custGeom>
            <a:solidFill>
              <a:schemeClr val="tx1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38CC6A1-6FDE-01D3-39F7-5A6F9E036A1B}"/>
                </a:ext>
              </a:extLst>
            </p:cNvPr>
            <p:cNvSpPr/>
            <p:nvPr/>
          </p:nvSpPr>
          <p:spPr>
            <a:xfrm>
              <a:off x="6833869" y="4118982"/>
              <a:ext cx="48479" cy="57212"/>
            </a:xfrm>
            <a:custGeom>
              <a:avLst/>
              <a:gdLst>
                <a:gd name="connsiteX0" fmla="*/ 18138 w 48479"/>
                <a:gd name="connsiteY0" fmla="*/ 26792 h 57212"/>
                <a:gd name="connsiteX1" fmla="*/ 37411 w 48479"/>
                <a:gd name="connsiteY1" fmla="*/ 23812 h 57212"/>
                <a:gd name="connsiteX2" fmla="*/ 46948 w 48479"/>
                <a:gd name="connsiteY2" fmla="*/ 10900 h 57212"/>
                <a:gd name="connsiteX3" fmla="*/ 33437 w 48479"/>
                <a:gd name="connsiteY3" fmla="*/ 172 h 57212"/>
                <a:gd name="connsiteX4" fmla="*/ 256 w 48479"/>
                <a:gd name="connsiteY4" fmla="*/ 34540 h 57212"/>
                <a:gd name="connsiteX5" fmla="*/ 20125 w 48479"/>
                <a:gd name="connsiteY5" fmla="*/ 57385 h 57212"/>
                <a:gd name="connsiteX6" fmla="*/ 48736 w 48479"/>
                <a:gd name="connsiteY6" fmla="*/ 42486 h 57212"/>
                <a:gd name="connsiteX7" fmla="*/ 47345 w 48479"/>
                <a:gd name="connsiteY7" fmla="*/ 40897 h 57212"/>
                <a:gd name="connsiteX8" fmla="*/ 45755 w 48479"/>
                <a:gd name="connsiteY8" fmla="*/ 42089 h 57212"/>
                <a:gd name="connsiteX9" fmla="*/ 20324 w 48479"/>
                <a:gd name="connsiteY9" fmla="*/ 54604 h 57212"/>
                <a:gd name="connsiteX10" fmla="*/ 9396 w 48479"/>
                <a:gd name="connsiteY10" fmla="*/ 39903 h 57212"/>
                <a:gd name="connsiteX11" fmla="*/ 11383 w 48479"/>
                <a:gd name="connsiteY11" fmla="*/ 26792 h 57212"/>
                <a:gd name="connsiteX12" fmla="*/ 12177 w 48479"/>
                <a:gd name="connsiteY12" fmla="*/ 24011 h 57212"/>
                <a:gd name="connsiteX13" fmla="*/ 33437 w 48479"/>
                <a:gd name="connsiteY13" fmla="*/ 2953 h 57212"/>
                <a:gd name="connsiteX14" fmla="*/ 42775 w 48479"/>
                <a:gd name="connsiteY14" fmla="*/ 10900 h 57212"/>
                <a:gd name="connsiteX15" fmla="*/ 17343 w 48479"/>
                <a:gd name="connsiteY15" fmla="*/ 24011 h 57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79" h="57212">
                  <a:moveTo>
                    <a:pt x="18138" y="26792"/>
                  </a:moveTo>
                  <a:cubicBezTo>
                    <a:pt x="21714" y="26792"/>
                    <a:pt x="31053" y="26593"/>
                    <a:pt x="37411" y="23812"/>
                  </a:cubicBezTo>
                  <a:cubicBezTo>
                    <a:pt x="46352" y="20038"/>
                    <a:pt x="46948" y="12687"/>
                    <a:pt x="46948" y="10900"/>
                  </a:cubicBezTo>
                  <a:cubicBezTo>
                    <a:pt x="46948" y="5337"/>
                    <a:pt x="42179" y="172"/>
                    <a:pt x="33437" y="172"/>
                  </a:cubicBezTo>
                  <a:cubicBezTo>
                    <a:pt x="19330" y="172"/>
                    <a:pt x="256" y="12489"/>
                    <a:pt x="256" y="34540"/>
                  </a:cubicBezTo>
                  <a:cubicBezTo>
                    <a:pt x="256" y="47452"/>
                    <a:pt x="7806" y="57385"/>
                    <a:pt x="20125" y="57385"/>
                  </a:cubicBezTo>
                  <a:cubicBezTo>
                    <a:pt x="38205" y="57385"/>
                    <a:pt x="48736" y="44075"/>
                    <a:pt x="48736" y="42486"/>
                  </a:cubicBezTo>
                  <a:cubicBezTo>
                    <a:pt x="48736" y="41691"/>
                    <a:pt x="48140" y="40897"/>
                    <a:pt x="47345" y="40897"/>
                  </a:cubicBezTo>
                  <a:cubicBezTo>
                    <a:pt x="46749" y="40897"/>
                    <a:pt x="46352" y="41095"/>
                    <a:pt x="45755" y="42089"/>
                  </a:cubicBezTo>
                  <a:cubicBezTo>
                    <a:pt x="35622" y="54604"/>
                    <a:pt x="21913" y="54604"/>
                    <a:pt x="20324" y="54604"/>
                  </a:cubicBezTo>
                  <a:cubicBezTo>
                    <a:pt x="10588" y="54604"/>
                    <a:pt x="9396" y="44075"/>
                    <a:pt x="9396" y="39903"/>
                  </a:cubicBezTo>
                  <a:cubicBezTo>
                    <a:pt x="9396" y="38513"/>
                    <a:pt x="9594" y="34540"/>
                    <a:pt x="11383" y="26792"/>
                  </a:cubicBezTo>
                  <a:close/>
                  <a:moveTo>
                    <a:pt x="12177" y="24011"/>
                  </a:moveTo>
                  <a:cubicBezTo>
                    <a:pt x="17145" y="4741"/>
                    <a:pt x="30059" y="2953"/>
                    <a:pt x="33437" y="2953"/>
                  </a:cubicBezTo>
                  <a:cubicBezTo>
                    <a:pt x="39397" y="2953"/>
                    <a:pt x="42775" y="6529"/>
                    <a:pt x="42775" y="10900"/>
                  </a:cubicBezTo>
                  <a:cubicBezTo>
                    <a:pt x="42775" y="24011"/>
                    <a:pt x="22509" y="24011"/>
                    <a:pt x="17343" y="24011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31140542-160C-E4B9-2440-AEE401DECBBB}"/>
                </a:ext>
              </a:extLst>
            </p:cNvPr>
            <p:cNvSpPr/>
            <p:nvPr/>
          </p:nvSpPr>
          <p:spPr>
            <a:xfrm>
              <a:off x="6892497" y="4154827"/>
              <a:ext cx="38147" cy="39731"/>
            </a:xfrm>
            <a:custGeom>
              <a:avLst/>
              <a:gdLst>
                <a:gd name="connsiteX0" fmla="*/ 33442 w 38147"/>
                <a:gd name="connsiteY0" fmla="*/ 5339 h 39731"/>
                <a:gd name="connsiteX1" fmla="*/ 28872 w 38147"/>
                <a:gd name="connsiteY1" fmla="*/ 10106 h 39731"/>
                <a:gd name="connsiteX2" fmla="*/ 32448 w 38147"/>
                <a:gd name="connsiteY2" fmla="*/ 13484 h 39731"/>
                <a:gd name="connsiteX3" fmla="*/ 37415 w 38147"/>
                <a:gd name="connsiteY3" fmla="*/ 7723 h 39731"/>
                <a:gd name="connsiteX4" fmla="*/ 25693 w 38147"/>
                <a:gd name="connsiteY4" fmla="*/ 174 h 39731"/>
                <a:gd name="connsiteX5" fmla="*/ 261 w 38147"/>
                <a:gd name="connsiteY5" fmla="*/ 24608 h 39731"/>
                <a:gd name="connsiteX6" fmla="*/ 16553 w 38147"/>
                <a:gd name="connsiteY6" fmla="*/ 39905 h 39731"/>
                <a:gd name="connsiteX7" fmla="*/ 38409 w 38147"/>
                <a:gd name="connsiteY7" fmla="*/ 29972 h 39731"/>
                <a:gd name="connsiteX8" fmla="*/ 37018 w 38147"/>
                <a:gd name="connsiteY8" fmla="*/ 28581 h 39731"/>
                <a:gd name="connsiteX9" fmla="*/ 35627 w 38147"/>
                <a:gd name="connsiteY9" fmla="*/ 29376 h 39731"/>
                <a:gd name="connsiteX10" fmla="*/ 16752 w 38147"/>
                <a:gd name="connsiteY10" fmla="*/ 37521 h 39731"/>
                <a:gd name="connsiteX11" fmla="*/ 7612 w 38147"/>
                <a:gd name="connsiteY11" fmla="*/ 27787 h 39731"/>
                <a:gd name="connsiteX12" fmla="*/ 13374 w 38147"/>
                <a:gd name="connsiteY12" fmla="*/ 9312 h 39731"/>
                <a:gd name="connsiteX13" fmla="*/ 25693 w 38147"/>
                <a:gd name="connsiteY13" fmla="*/ 2558 h 39731"/>
                <a:gd name="connsiteX14" fmla="*/ 33442 w 38147"/>
                <a:gd name="connsiteY14" fmla="*/ 5339 h 39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47" h="39731">
                  <a:moveTo>
                    <a:pt x="33442" y="5339"/>
                  </a:moveTo>
                  <a:cubicBezTo>
                    <a:pt x="30263" y="5736"/>
                    <a:pt x="28872" y="8319"/>
                    <a:pt x="28872" y="10106"/>
                  </a:cubicBezTo>
                  <a:cubicBezTo>
                    <a:pt x="28872" y="12490"/>
                    <a:pt x="30859" y="13484"/>
                    <a:pt x="32448" y="13484"/>
                  </a:cubicBezTo>
                  <a:cubicBezTo>
                    <a:pt x="34236" y="13484"/>
                    <a:pt x="37415" y="12093"/>
                    <a:pt x="37415" y="7723"/>
                  </a:cubicBezTo>
                  <a:cubicBezTo>
                    <a:pt x="37415" y="1763"/>
                    <a:pt x="30461" y="174"/>
                    <a:pt x="25693" y="174"/>
                  </a:cubicBezTo>
                  <a:cubicBezTo>
                    <a:pt x="12381" y="174"/>
                    <a:pt x="261" y="12292"/>
                    <a:pt x="261" y="24608"/>
                  </a:cubicBezTo>
                  <a:cubicBezTo>
                    <a:pt x="261" y="32157"/>
                    <a:pt x="5427" y="39905"/>
                    <a:pt x="16553" y="39905"/>
                  </a:cubicBezTo>
                  <a:cubicBezTo>
                    <a:pt x="31455" y="39905"/>
                    <a:pt x="38409" y="31164"/>
                    <a:pt x="38409" y="29972"/>
                  </a:cubicBezTo>
                  <a:cubicBezTo>
                    <a:pt x="38409" y="29376"/>
                    <a:pt x="37614" y="28581"/>
                    <a:pt x="37018" y="28581"/>
                  </a:cubicBezTo>
                  <a:cubicBezTo>
                    <a:pt x="36422" y="28581"/>
                    <a:pt x="36223" y="28581"/>
                    <a:pt x="35627" y="29376"/>
                  </a:cubicBezTo>
                  <a:cubicBezTo>
                    <a:pt x="28673" y="37521"/>
                    <a:pt x="18341" y="37521"/>
                    <a:pt x="16752" y="37521"/>
                  </a:cubicBezTo>
                  <a:cubicBezTo>
                    <a:pt x="10394" y="37521"/>
                    <a:pt x="7612" y="33151"/>
                    <a:pt x="7612" y="27787"/>
                  </a:cubicBezTo>
                  <a:cubicBezTo>
                    <a:pt x="7612" y="25204"/>
                    <a:pt x="8804" y="15470"/>
                    <a:pt x="13374" y="9312"/>
                  </a:cubicBezTo>
                  <a:cubicBezTo>
                    <a:pt x="16752" y="5140"/>
                    <a:pt x="21322" y="2558"/>
                    <a:pt x="25693" y="2558"/>
                  </a:cubicBezTo>
                  <a:cubicBezTo>
                    <a:pt x="26885" y="2558"/>
                    <a:pt x="31256" y="2756"/>
                    <a:pt x="33442" y="5339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07C6E16E-6C80-1709-BA6E-13CD5032011B}"/>
                </a:ext>
              </a:extLst>
            </p:cNvPr>
            <p:cNvSpPr/>
            <p:nvPr/>
          </p:nvSpPr>
          <p:spPr>
            <a:xfrm flipV="1">
              <a:off x="7242821" y="3719384"/>
              <a:ext cx="179762" cy="12713"/>
            </a:xfrm>
            <a:custGeom>
              <a:avLst/>
              <a:gdLst>
                <a:gd name="connsiteX0" fmla="*/ 119 w 179762"/>
                <a:gd name="connsiteY0" fmla="*/ 194 h 12713"/>
                <a:gd name="connsiteX1" fmla="*/ 179881 w 179762"/>
                <a:gd name="connsiteY1" fmla="*/ 194 h 12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9762" h="12713">
                  <a:moveTo>
                    <a:pt x="119" y="194"/>
                  </a:moveTo>
                  <a:lnTo>
                    <a:pt x="179881" y="194"/>
                  </a:lnTo>
                </a:path>
              </a:pathLst>
            </a:custGeom>
            <a:noFill/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73F9F5E9-8E30-5B71-6495-BF338ECADC0C}"/>
                </a:ext>
              </a:extLst>
            </p:cNvPr>
            <p:cNvSpPr/>
            <p:nvPr/>
          </p:nvSpPr>
          <p:spPr>
            <a:xfrm flipV="1">
              <a:off x="7222706" y="3711984"/>
              <a:ext cx="40234" cy="40227"/>
            </a:xfrm>
            <a:custGeom>
              <a:avLst/>
              <a:gdLst>
                <a:gd name="connsiteX0" fmla="*/ 40353 w 40234"/>
                <a:gd name="connsiteY0" fmla="*/ 20308 h 40227"/>
                <a:gd name="connsiteX1" fmla="*/ 20236 w 40234"/>
                <a:gd name="connsiteY1" fmla="*/ 40422 h 40227"/>
                <a:gd name="connsiteX2" fmla="*/ 119 w 40234"/>
                <a:gd name="connsiteY2" fmla="*/ 20308 h 40227"/>
                <a:gd name="connsiteX3" fmla="*/ 20236 w 40234"/>
                <a:gd name="connsiteY3" fmla="*/ 194 h 40227"/>
                <a:gd name="connsiteX4" fmla="*/ 40353 w 40234"/>
                <a:gd name="connsiteY4" fmla="*/ 20308 h 4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34" h="40227">
                  <a:moveTo>
                    <a:pt x="40353" y="20308"/>
                  </a:moveTo>
                  <a:cubicBezTo>
                    <a:pt x="40353" y="31433"/>
                    <a:pt x="31362" y="40422"/>
                    <a:pt x="20236" y="40422"/>
                  </a:cubicBezTo>
                  <a:cubicBezTo>
                    <a:pt x="9109" y="40422"/>
                    <a:pt x="119" y="31433"/>
                    <a:pt x="119" y="20308"/>
                  </a:cubicBezTo>
                  <a:cubicBezTo>
                    <a:pt x="119" y="9183"/>
                    <a:pt x="9109" y="194"/>
                    <a:pt x="20236" y="194"/>
                  </a:cubicBezTo>
                  <a:cubicBezTo>
                    <a:pt x="31362" y="194"/>
                    <a:pt x="40353" y="9183"/>
                    <a:pt x="40353" y="20308"/>
                  </a:cubicBezTo>
                  <a:close/>
                </a:path>
              </a:pathLst>
            </a:custGeom>
            <a:solidFill>
              <a:schemeClr val="tx1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A700E14D-33A7-6A36-550D-8E0C91869939}"/>
                </a:ext>
              </a:extLst>
            </p:cNvPr>
            <p:cNvSpPr/>
            <p:nvPr/>
          </p:nvSpPr>
          <p:spPr>
            <a:xfrm flipV="1">
              <a:off x="7402468" y="3711984"/>
              <a:ext cx="40283" cy="40227"/>
            </a:xfrm>
            <a:custGeom>
              <a:avLst/>
              <a:gdLst>
                <a:gd name="connsiteX0" fmla="*/ 40402 w 40283"/>
                <a:gd name="connsiteY0" fmla="*/ 20308 h 40227"/>
                <a:gd name="connsiteX1" fmla="*/ 20236 w 40283"/>
                <a:gd name="connsiteY1" fmla="*/ 40422 h 40227"/>
                <a:gd name="connsiteX2" fmla="*/ 119 w 40283"/>
                <a:gd name="connsiteY2" fmla="*/ 20308 h 40227"/>
                <a:gd name="connsiteX3" fmla="*/ 20236 w 40283"/>
                <a:gd name="connsiteY3" fmla="*/ 194 h 40227"/>
                <a:gd name="connsiteX4" fmla="*/ 40402 w 40283"/>
                <a:gd name="connsiteY4" fmla="*/ 20308 h 4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83" h="40227">
                  <a:moveTo>
                    <a:pt x="40402" y="20308"/>
                  </a:moveTo>
                  <a:cubicBezTo>
                    <a:pt x="40402" y="31433"/>
                    <a:pt x="31362" y="40422"/>
                    <a:pt x="20236" y="40422"/>
                  </a:cubicBezTo>
                  <a:cubicBezTo>
                    <a:pt x="9109" y="40422"/>
                    <a:pt x="119" y="31433"/>
                    <a:pt x="119" y="20308"/>
                  </a:cubicBezTo>
                  <a:cubicBezTo>
                    <a:pt x="119" y="9183"/>
                    <a:pt x="9109" y="194"/>
                    <a:pt x="20236" y="194"/>
                  </a:cubicBezTo>
                  <a:cubicBezTo>
                    <a:pt x="31362" y="194"/>
                    <a:pt x="40402" y="9183"/>
                    <a:pt x="40402" y="20308"/>
                  </a:cubicBezTo>
                  <a:close/>
                </a:path>
              </a:pathLst>
            </a:custGeom>
            <a:solidFill>
              <a:schemeClr val="tx1"/>
            </a:solidFill>
            <a:ln w="50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1C6C5EE-3A94-4979-4482-E798D4EA9B9F}"/>
                </a:ext>
              </a:extLst>
            </p:cNvPr>
            <p:cNvSpPr/>
            <p:nvPr/>
          </p:nvSpPr>
          <p:spPr>
            <a:xfrm>
              <a:off x="7472186" y="3689034"/>
              <a:ext cx="106297" cy="86216"/>
            </a:xfrm>
            <a:custGeom>
              <a:avLst/>
              <a:gdLst>
                <a:gd name="connsiteX0" fmla="*/ 90908 w 106297"/>
                <a:gd name="connsiteY0" fmla="*/ 13252 h 86216"/>
                <a:gd name="connsiteX1" fmla="*/ 104617 w 106297"/>
                <a:gd name="connsiteY1" fmla="*/ 3915 h 86216"/>
                <a:gd name="connsiteX2" fmla="*/ 106604 w 106297"/>
                <a:gd name="connsiteY2" fmla="*/ 1531 h 86216"/>
                <a:gd name="connsiteX3" fmla="*/ 105015 w 106297"/>
                <a:gd name="connsiteY3" fmla="*/ 141 h 86216"/>
                <a:gd name="connsiteX4" fmla="*/ 92299 w 106297"/>
                <a:gd name="connsiteY4" fmla="*/ 538 h 86216"/>
                <a:gd name="connsiteX5" fmla="*/ 79384 w 106297"/>
                <a:gd name="connsiteY5" fmla="*/ 141 h 86216"/>
                <a:gd name="connsiteX6" fmla="*/ 77000 w 106297"/>
                <a:gd name="connsiteY6" fmla="*/ 2525 h 86216"/>
                <a:gd name="connsiteX7" fmla="*/ 79384 w 106297"/>
                <a:gd name="connsiteY7" fmla="*/ 3915 h 86216"/>
                <a:gd name="connsiteX8" fmla="*/ 87927 w 106297"/>
                <a:gd name="connsiteY8" fmla="*/ 9478 h 86216"/>
                <a:gd name="connsiteX9" fmla="*/ 87530 w 106297"/>
                <a:gd name="connsiteY9" fmla="*/ 12259 h 86216"/>
                <a:gd name="connsiteX10" fmla="*/ 73423 w 106297"/>
                <a:gd name="connsiteY10" fmla="*/ 68478 h 86216"/>
                <a:gd name="connsiteX11" fmla="*/ 45408 w 106297"/>
                <a:gd name="connsiteY11" fmla="*/ 2525 h 86216"/>
                <a:gd name="connsiteX12" fmla="*/ 41435 w 106297"/>
                <a:gd name="connsiteY12" fmla="*/ 141 h 86216"/>
                <a:gd name="connsiteX13" fmla="*/ 24546 w 106297"/>
                <a:gd name="connsiteY13" fmla="*/ 141 h 86216"/>
                <a:gd name="connsiteX14" fmla="*/ 20771 w 106297"/>
                <a:gd name="connsiteY14" fmla="*/ 2525 h 86216"/>
                <a:gd name="connsiteX15" fmla="*/ 24348 w 106297"/>
                <a:gd name="connsiteY15" fmla="*/ 3915 h 86216"/>
                <a:gd name="connsiteX16" fmla="*/ 33090 w 106297"/>
                <a:gd name="connsiteY16" fmla="*/ 5107 h 86216"/>
                <a:gd name="connsiteX17" fmla="*/ 16003 w 106297"/>
                <a:gd name="connsiteY17" fmla="*/ 73048 h 86216"/>
                <a:gd name="connsiteX18" fmla="*/ 2492 w 106297"/>
                <a:gd name="connsiteY18" fmla="*/ 82384 h 86216"/>
                <a:gd name="connsiteX19" fmla="*/ 306 w 106297"/>
                <a:gd name="connsiteY19" fmla="*/ 84967 h 86216"/>
                <a:gd name="connsiteX20" fmla="*/ 1896 w 106297"/>
                <a:gd name="connsiteY20" fmla="*/ 86357 h 86216"/>
                <a:gd name="connsiteX21" fmla="*/ 14612 w 106297"/>
                <a:gd name="connsiteY21" fmla="*/ 85960 h 86216"/>
                <a:gd name="connsiteX22" fmla="*/ 27527 w 106297"/>
                <a:gd name="connsiteY22" fmla="*/ 86357 h 86216"/>
                <a:gd name="connsiteX23" fmla="*/ 29911 w 106297"/>
                <a:gd name="connsiteY23" fmla="*/ 83775 h 86216"/>
                <a:gd name="connsiteX24" fmla="*/ 27328 w 106297"/>
                <a:gd name="connsiteY24" fmla="*/ 82384 h 86216"/>
                <a:gd name="connsiteX25" fmla="*/ 18983 w 106297"/>
                <a:gd name="connsiteY25" fmla="*/ 76822 h 86216"/>
                <a:gd name="connsiteX26" fmla="*/ 19380 w 106297"/>
                <a:gd name="connsiteY26" fmla="*/ 74041 h 86216"/>
                <a:gd name="connsiteX27" fmla="*/ 36070 w 106297"/>
                <a:gd name="connsiteY27" fmla="*/ 7292 h 86216"/>
                <a:gd name="connsiteX28" fmla="*/ 37262 w 106297"/>
                <a:gd name="connsiteY28" fmla="*/ 9478 h 86216"/>
                <a:gd name="connsiteX29" fmla="*/ 68853 w 106297"/>
                <a:gd name="connsiteY29" fmla="*/ 83974 h 86216"/>
                <a:gd name="connsiteX30" fmla="*/ 71238 w 106297"/>
                <a:gd name="connsiteY30" fmla="*/ 86357 h 86216"/>
                <a:gd name="connsiteX31" fmla="*/ 73225 w 106297"/>
                <a:gd name="connsiteY31" fmla="*/ 83775 h 8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6297" h="86216">
                  <a:moveTo>
                    <a:pt x="90908" y="13252"/>
                  </a:moveTo>
                  <a:cubicBezTo>
                    <a:pt x="92100" y="8286"/>
                    <a:pt x="94484" y="4313"/>
                    <a:pt x="104617" y="3915"/>
                  </a:cubicBezTo>
                  <a:cubicBezTo>
                    <a:pt x="105213" y="3915"/>
                    <a:pt x="106604" y="3915"/>
                    <a:pt x="106604" y="1531"/>
                  </a:cubicBezTo>
                  <a:cubicBezTo>
                    <a:pt x="106604" y="1333"/>
                    <a:pt x="106604" y="141"/>
                    <a:pt x="105015" y="141"/>
                  </a:cubicBezTo>
                  <a:cubicBezTo>
                    <a:pt x="100842" y="141"/>
                    <a:pt x="96471" y="538"/>
                    <a:pt x="92299" y="538"/>
                  </a:cubicBezTo>
                  <a:cubicBezTo>
                    <a:pt x="87927" y="538"/>
                    <a:pt x="83556" y="141"/>
                    <a:pt x="79384" y="141"/>
                  </a:cubicBezTo>
                  <a:cubicBezTo>
                    <a:pt x="78589" y="141"/>
                    <a:pt x="77000" y="141"/>
                    <a:pt x="77000" y="2525"/>
                  </a:cubicBezTo>
                  <a:cubicBezTo>
                    <a:pt x="77000" y="3915"/>
                    <a:pt x="78390" y="3915"/>
                    <a:pt x="79384" y="3915"/>
                  </a:cubicBezTo>
                  <a:cubicBezTo>
                    <a:pt x="86537" y="4114"/>
                    <a:pt x="87927" y="6696"/>
                    <a:pt x="87927" y="9478"/>
                  </a:cubicBezTo>
                  <a:cubicBezTo>
                    <a:pt x="87927" y="9875"/>
                    <a:pt x="87729" y="11861"/>
                    <a:pt x="87530" y="12259"/>
                  </a:cubicBezTo>
                  <a:lnTo>
                    <a:pt x="73423" y="68478"/>
                  </a:lnTo>
                  <a:lnTo>
                    <a:pt x="45408" y="2525"/>
                  </a:lnTo>
                  <a:cubicBezTo>
                    <a:pt x="44415" y="141"/>
                    <a:pt x="44415" y="141"/>
                    <a:pt x="41435" y="141"/>
                  </a:cubicBezTo>
                  <a:lnTo>
                    <a:pt x="24546" y="141"/>
                  </a:lnTo>
                  <a:cubicBezTo>
                    <a:pt x="21963" y="141"/>
                    <a:pt x="20771" y="141"/>
                    <a:pt x="20771" y="2525"/>
                  </a:cubicBezTo>
                  <a:cubicBezTo>
                    <a:pt x="20771" y="3915"/>
                    <a:pt x="21963" y="3915"/>
                    <a:pt x="24348" y="3915"/>
                  </a:cubicBezTo>
                  <a:cubicBezTo>
                    <a:pt x="24944" y="3915"/>
                    <a:pt x="33090" y="3915"/>
                    <a:pt x="33090" y="5107"/>
                  </a:cubicBezTo>
                  <a:lnTo>
                    <a:pt x="16003" y="73048"/>
                  </a:lnTo>
                  <a:cubicBezTo>
                    <a:pt x="14811" y="78014"/>
                    <a:pt x="12625" y="81987"/>
                    <a:pt x="2492" y="82384"/>
                  </a:cubicBezTo>
                  <a:cubicBezTo>
                    <a:pt x="1697" y="82384"/>
                    <a:pt x="306" y="82583"/>
                    <a:pt x="306" y="84967"/>
                  </a:cubicBezTo>
                  <a:cubicBezTo>
                    <a:pt x="306" y="85761"/>
                    <a:pt x="902" y="86357"/>
                    <a:pt x="1896" y="86357"/>
                  </a:cubicBezTo>
                  <a:cubicBezTo>
                    <a:pt x="5870" y="86357"/>
                    <a:pt x="10439" y="85960"/>
                    <a:pt x="14612" y="85960"/>
                  </a:cubicBezTo>
                  <a:cubicBezTo>
                    <a:pt x="18784" y="85960"/>
                    <a:pt x="23354" y="86357"/>
                    <a:pt x="27527" y="86357"/>
                  </a:cubicBezTo>
                  <a:cubicBezTo>
                    <a:pt x="28123" y="86357"/>
                    <a:pt x="29911" y="86357"/>
                    <a:pt x="29911" y="83775"/>
                  </a:cubicBezTo>
                  <a:cubicBezTo>
                    <a:pt x="29911" y="82583"/>
                    <a:pt x="28719" y="82384"/>
                    <a:pt x="27328" y="82384"/>
                  </a:cubicBezTo>
                  <a:cubicBezTo>
                    <a:pt x="19976" y="82186"/>
                    <a:pt x="18983" y="79404"/>
                    <a:pt x="18983" y="76822"/>
                  </a:cubicBezTo>
                  <a:cubicBezTo>
                    <a:pt x="18983" y="76027"/>
                    <a:pt x="19182" y="75431"/>
                    <a:pt x="19380" y="74041"/>
                  </a:cubicBezTo>
                  <a:lnTo>
                    <a:pt x="36070" y="7292"/>
                  </a:lnTo>
                  <a:cubicBezTo>
                    <a:pt x="36666" y="8087"/>
                    <a:pt x="36666" y="8286"/>
                    <a:pt x="37262" y="9478"/>
                  </a:cubicBezTo>
                  <a:lnTo>
                    <a:pt x="68853" y="83974"/>
                  </a:lnTo>
                  <a:cubicBezTo>
                    <a:pt x="69648" y="86159"/>
                    <a:pt x="70046" y="86357"/>
                    <a:pt x="71238" y="86357"/>
                  </a:cubicBezTo>
                  <a:cubicBezTo>
                    <a:pt x="72629" y="86357"/>
                    <a:pt x="72629" y="85960"/>
                    <a:pt x="73225" y="83775"/>
                  </a:cubicBezTo>
                  <a:close/>
                </a:path>
              </a:pathLst>
            </a:custGeom>
            <a:solidFill>
              <a:schemeClr val="tx1"/>
            </a:solidFill>
            <a:ln w="127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  <p:pic>
        <p:nvPicPr>
          <p:cNvPr id="273" name="Picture 272">
            <a:extLst>
              <a:ext uri="{FF2B5EF4-FFF2-40B4-BE49-F238E27FC236}">
                <a16:creationId xmlns:a16="http://schemas.microsoft.com/office/drawing/2014/main" id="{23D573BB-F329-9D51-2F0D-CC029A05BD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94" y="2098045"/>
            <a:ext cx="5334000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405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grpSp>
        <p:nvGrpSpPr>
          <p:cNvPr id="365" name="Group 364">
            <a:extLst>
              <a:ext uri="{FF2B5EF4-FFF2-40B4-BE49-F238E27FC236}">
                <a16:creationId xmlns:a16="http://schemas.microsoft.com/office/drawing/2014/main" id="{2BF6429C-C9FD-2EEF-1E4F-0704ABF0F519}"/>
              </a:ext>
            </a:extLst>
          </p:cNvPr>
          <p:cNvGrpSpPr/>
          <p:nvPr/>
        </p:nvGrpSpPr>
        <p:grpSpPr>
          <a:xfrm>
            <a:off x="2597199" y="1690692"/>
            <a:ext cx="6997602" cy="3932595"/>
            <a:chOff x="2079324" y="1690692"/>
            <a:chExt cx="6997602" cy="3932595"/>
          </a:xfrm>
        </p:grpSpPr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AB4BA7A3-A527-3620-697A-5DD670D204E0}"/>
                </a:ext>
              </a:extLst>
            </p:cNvPr>
            <p:cNvSpPr/>
            <p:nvPr/>
          </p:nvSpPr>
          <p:spPr>
            <a:xfrm flipV="1">
              <a:off x="3165684" y="1690692"/>
              <a:ext cx="5224536" cy="3383477"/>
            </a:xfrm>
            <a:custGeom>
              <a:avLst/>
              <a:gdLst>
                <a:gd name="connsiteX0" fmla="*/ 54 w 3732536"/>
                <a:gd name="connsiteY0" fmla="*/ 63 h 2417239"/>
                <a:gd name="connsiteX1" fmla="*/ 54 w 3732536"/>
                <a:gd name="connsiteY1" fmla="*/ 2417303 h 2417239"/>
                <a:gd name="connsiteX2" fmla="*/ 533251 w 3732536"/>
                <a:gd name="connsiteY2" fmla="*/ 63 h 2417239"/>
                <a:gd name="connsiteX3" fmla="*/ 533251 w 3732536"/>
                <a:gd name="connsiteY3" fmla="*/ 2417303 h 2417239"/>
                <a:gd name="connsiteX4" fmla="*/ 1066449 w 3732536"/>
                <a:gd name="connsiteY4" fmla="*/ 63 h 2417239"/>
                <a:gd name="connsiteX5" fmla="*/ 1066449 w 3732536"/>
                <a:gd name="connsiteY5" fmla="*/ 2417303 h 2417239"/>
                <a:gd name="connsiteX6" fmla="*/ 1599723 w 3732536"/>
                <a:gd name="connsiteY6" fmla="*/ 63 h 2417239"/>
                <a:gd name="connsiteX7" fmla="*/ 1599723 w 3732536"/>
                <a:gd name="connsiteY7" fmla="*/ 2417303 h 2417239"/>
                <a:gd name="connsiteX8" fmla="*/ 2132921 w 3732536"/>
                <a:gd name="connsiteY8" fmla="*/ 63 h 2417239"/>
                <a:gd name="connsiteX9" fmla="*/ 2132921 w 3732536"/>
                <a:gd name="connsiteY9" fmla="*/ 2417303 h 2417239"/>
                <a:gd name="connsiteX10" fmla="*/ 2666194 w 3732536"/>
                <a:gd name="connsiteY10" fmla="*/ 63 h 2417239"/>
                <a:gd name="connsiteX11" fmla="*/ 2666194 w 3732536"/>
                <a:gd name="connsiteY11" fmla="*/ 2417303 h 2417239"/>
                <a:gd name="connsiteX12" fmla="*/ 3199392 w 3732536"/>
                <a:gd name="connsiteY12" fmla="*/ 63 h 2417239"/>
                <a:gd name="connsiteX13" fmla="*/ 3199392 w 3732536"/>
                <a:gd name="connsiteY13" fmla="*/ 2417303 h 2417239"/>
                <a:gd name="connsiteX14" fmla="*/ 3732590 w 3732536"/>
                <a:gd name="connsiteY14" fmla="*/ 63 h 2417239"/>
                <a:gd name="connsiteX15" fmla="*/ 3732590 w 3732536"/>
                <a:gd name="connsiteY15" fmla="*/ 2417303 h 241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2536" h="2417239">
                  <a:moveTo>
                    <a:pt x="54" y="63"/>
                  </a:moveTo>
                  <a:lnTo>
                    <a:pt x="54" y="2417303"/>
                  </a:lnTo>
                  <a:moveTo>
                    <a:pt x="533251" y="63"/>
                  </a:moveTo>
                  <a:lnTo>
                    <a:pt x="533251" y="2417303"/>
                  </a:lnTo>
                  <a:moveTo>
                    <a:pt x="1066449" y="63"/>
                  </a:moveTo>
                  <a:lnTo>
                    <a:pt x="1066449" y="2417303"/>
                  </a:lnTo>
                  <a:moveTo>
                    <a:pt x="1599723" y="63"/>
                  </a:moveTo>
                  <a:lnTo>
                    <a:pt x="1599723" y="2417303"/>
                  </a:lnTo>
                  <a:moveTo>
                    <a:pt x="2132921" y="63"/>
                  </a:moveTo>
                  <a:lnTo>
                    <a:pt x="2132921" y="2417303"/>
                  </a:lnTo>
                  <a:moveTo>
                    <a:pt x="2666194" y="63"/>
                  </a:moveTo>
                  <a:lnTo>
                    <a:pt x="2666194" y="2417303"/>
                  </a:lnTo>
                  <a:moveTo>
                    <a:pt x="3199392" y="63"/>
                  </a:moveTo>
                  <a:lnTo>
                    <a:pt x="3199392" y="2417303"/>
                  </a:lnTo>
                  <a:moveTo>
                    <a:pt x="3732590" y="63"/>
                  </a:moveTo>
                  <a:lnTo>
                    <a:pt x="3732590" y="2417303"/>
                  </a:lnTo>
                </a:path>
              </a:pathLst>
            </a:custGeom>
            <a:noFill/>
            <a:ln w="7686" cap="flat">
              <a:solidFill>
                <a:srgbClr val="BFBF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F6FF9B4A-ADC9-22D0-60E8-52204F3BC0C2}"/>
                </a:ext>
              </a:extLst>
            </p:cNvPr>
            <p:cNvSpPr/>
            <p:nvPr/>
          </p:nvSpPr>
          <p:spPr>
            <a:xfrm flipV="1">
              <a:off x="2628202" y="1972552"/>
              <a:ext cx="6448724" cy="2819864"/>
            </a:xfrm>
            <a:custGeom>
              <a:avLst/>
              <a:gdLst>
                <a:gd name="connsiteX0" fmla="*/ 54 w 4607126"/>
                <a:gd name="connsiteY0" fmla="*/ 63 h 2014580"/>
                <a:gd name="connsiteX1" fmla="*/ 4607180 w 4607126"/>
                <a:gd name="connsiteY1" fmla="*/ 63 h 2014580"/>
                <a:gd name="connsiteX2" fmla="*/ 54 w 4607126"/>
                <a:gd name="connsiteY2" fmla="*/ 1007354 h 2014580"/>
                <a:gd name="connsiteX3" fmla="*/ 4607180 w 4607126"/>
                <a:gd name="connsiteY3" fmla="*/ 1007354 h 2014580"/>
                <a:gd name="connsiteX4" fmla="*/ 54 w 4607126"/>
                <a:gd name="connsiteY4" fmla="*/ 2014644 h 2014580"/>
                <a:gd name="connsiteX5" fmla="*/ 4607180 w 4607126"/>
                <a:gd name="connsiteY5" fmla="*/ 2014644 h 201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7126" h="2014580">
                  <a:moveTo>
                    <a:pt x="54" y="63"/>
                  </a:moveTo>
                  <a:lnTo>
                    <a:pt x="4607180" y="63"/>
                  </a:lnTo>
                  <a:moveTo>
                    <a:pt x="54" y="1007354"/>
                  </a:moveTo>
                  <a:lnTo>
                    <a:pt x="4607180" y="1007354"/>
                  </a:lnTo>
                  <a:moveTo>
                    <a:pt x="54" y="2014644"/>
                  </a:moveTo>
                  <a:lnTo>
                    <a:pt x="4607180" y="2014644"/>
                  </a:lnTo>
                </a:path>
              </a:pathLst>
            </a:custGeom>
            <a:noFill/>
            <a:ln w="7686" cap="flat">
              <a:solidFill>
                <a:srgbClr val="BFBFB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EAE61AE1-703A-C011-817C-43D812CD32D6}"/>
                </a:ext>
              </a:extLst>
            </p:cNvPr>
            <p:cNvSpPr/>
            <p:nvPr/>
          </p:nvSpPr>
          <p:spPr>
            <a:xfrm flipV="1">
              <a:off x="3165684" y="1690692"/>
              <a:ext cx="5224536" cy="3383477"/>
            </a:xfrm>
            <a:custGeom>
              <a:avLst/>
              <a:gdLst>
                <a:gd name="connsiteX0" fmla="*/ 54 w 3732536"/>
                <a:gd name="connsiteY0" fmla="*/ 63 h 2417239"/>
                <a:gd name="connsiteX1" fmla="*/ 54 w 3732536"/>
                <a:gd name="connsiteY1" fmla="*/ 82138 h 2417239"/>
                <a:gd name="connsiteX2" fmla="*/ 533251 w 3732536"/>
                <a:gd name="connsiteY2" fmla="*/ 63 h 2417239"/>
                <a:gd name="connsiteX3" fmla="*/ 533251 w 3732536"/>
                <a:gd name="connsiteY3" fmla="*/ 82138 h 2417239"/>
                <a:gd name="connsiteX4" fmla="*/ 1066449 w 3732536"/>
                <a:gd name="connsiteY4" fmla="*/ 63 h 2417239"/>
                <a:gd name="connsiteX5" fmla="*/ 1066449 w 3732536"/>
                <a:gd name="connsiteY5" fmla="*/ 82138 h 2417239"/>
                <a:gd name="connsiteX6" fmla="*/ 1599723 w 3732536"/>
                <a:gd name="connsiteY6" fmla="*/ 63 h 2417239"/>
                <a:gd name="connsiteX7" fmla="*/ 1599723 w 3732536"/>
                <a:gd name="connsiteY7" fmla="*/ 82138 h 2417239"/>
                <a:gd name="connsiteX8" fmla="*/ 2132921 w 3732536"/>
                <a:gd name="connsiteY8" fmla="*/ 63 h 2417239"/>
                <a:gd name="connsiteX9" fmla="*/ 2132921 w 3732536"/>
                <a:gd name="connsiteY9" fmla="*/ 82138 h 2417239"/>
                <a:gd name="connsiteX10" fmla="*/ 2666194 w 3732536"/>
                <a:gd name="connsiteY10" fmla="*/ 63 h 2417239"/>
                <a:gd name="connsiteX11" fmla="*/ 2666194 w 3732536"/>
                <a:gd name="connsiteY11" fmla="*/ 82138 h 2417239"/>
                <a:gd name="connsiteX12" fmla="*/ 3199392 w 3732536"/>
                <a:gd name="connsiteY12" fmla="*/ 63 h 2417239"/>
                <a:gd name="connsiteX13" fmla="*/ 3199392 w 3732536"/>
                <a:gd name="connsiteY13" fmla="*/ 82138 h 2417239"/>
                <a:gd name="connsiteX14" fmla="*/ 3732590 w 3732536"/>
                <a:gd name="connsiteY14" fmla="*/ 63 h 2417239"/>
                <a:gd name="connsiteX15" fmla="*/ 3732590 w 3732536"/>
                <a:gd name="connsiteY15" fmla="*/ 82138 h 2417239"/>
                <a:gd name="connsiteX16" fmla="*/ 54 w 3732536"/>
                <a:gd name="connsiteY16" fmla="*/ 2417303 h 2417239"/>
                <a:gd name="connsiteX17" fmla="*/ 54 w 3732536"/>
                <a:gd name="connsiteY17" fmla="*/ 2335228 h 2417239"/>
                <a:gd name="connsiteX18" fmla="*/ 533251 w 3732536"/>
                <a:gd name="connsiteY18" fmla="*/ 2417303 h 2417239"/>
                <a:gd name="connsiteX19" fmla="*/ 533251 w 3732536"/>
                <a:gd name="connsiteY19" fmla="*/ 2335228 h 2417239"/>
                <a:gd name="connsiteX20" fmla="*/ 1066449 w 3732536"/>
                <a:gd name="connsiteY20" fmla="*/ 2417303 h 2417239"/>
                <a:gd name="connsiteX21" fmla="*/ 1066449 w 3732536"/>
                <a:gd name="connsiteY21" fmla="*/ 2335228 h 2417239"/>
                <a:gd name="connsiteX22" fmla="*/ 1599723 w 3732536"/>
                <a:gd name="connsiteY22" fmla="*/ 2417303 h 2417239"/>
                <a:gd name="connsiteX23" fmla="*/ 1599723 w 3732536"/>
                <a:gd name="connsiteY23" fmla="*/ 2335228 h 2417239"/>
                <a:gd name="connsiteX24" fmla="*/ 2132921 w 3732536"/>
                <a:gd name="connsiteY24" fmla="*/ 2417303 h 2417239"/>
                <a:gd name="connsiteX25" fmla="*/ 2132921 w 3732536"/>
                <a:gd name="connsiteY25" fmla="*/ 2335228 h 2417239"/>
                <a:gd name="connsiteX26" fmla="*/ 2666194 w 3732536"/>
                <a:gd name="connsiteY26" fmla="*/ 2417303 h 2417239"/>
                <a:gd name="connsiteX27" fmla="*/ 2666194 w 3732536"/>
                <a:gd name="connsiteY27" fmla="*/ 2335228 h 2417239"/>
                <a:gd name="connsiteX28" fmla="*/ 3199392 w 3732536"/>
                <a:gd name="connsiteY28" fmla="*/ 2417303 h 2417239"/>
                <a:gd name="connsiteX29" fmla="*/ 3199392 w 3732536"/>
                <a:gd name="connsiteY29" fmla="*/ 2335228 h 2417239"/>
                <a:gd name="connsiteX30" fmla="*/ 3732590 w 3732536"/>
                <a:gd name="connsiteY30" fmla="*/ 2417303 h 2417239"/>
                <a:gd name="connsiteX31" fmla="*/ 3732590 w 3732536"/>
                <a:gd name="connsiteY31" fmla="*/ 2335228 h 241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732536" h="2417239">
                  <a:moveTo>
                    <a:pt x="54" y="63"/>
                  </a:moveTo>
                  <a:lnTo>
                    <a:pt x="54" y="82138"/>
                  </a:lnTo>
                  <a:moveTo>
                    <a:pt x="533251" y="63"/>
                  </a:moveTo>
                  <a:lnTo>
                    <a:pt x="533251" y="82138"/>
                  </a:lnTo>
                  <a:moveTo>
                    <a:pt x="1066449" y="63"/>
                  </a:moveTo>
                  <a:lnTo>
                    <a:pt x="1066449" y="82138"/>
                  </a:lnTo>
                  <a:moveTo>
                    <a:pt x="1599723" y="63"/>
                  </a:moveTo>
                  <a:lnTo>
                    <a:pt x="1599723" y="82138"/>
                  </a:lnTo>
                  <a:moveTo>
                    <a:pt x="2132921" y="63"/>
                  </a:moveTo>
                  <a:lnTo>
                    <a:pt x="2132921" y="82138"/>
                  </a:lnTo>
                  <a:moveTo>
                    <a:pt x="2666194" y="63"/>
                  </a:moveTo>
                  <a:lnTo>
                    <a:pt x="2666194" y="82138"/>
                  </a:lnTo>
                  <a:moveTo>
                    <a:pt x="3199392" y="63"/>
                  </a:moveTo>
                  <a:lnTo>
                    <a:pt x="3199392" y="82138"/>
                  </a:lnTo>
                  <a:moveTo>
                    <a:pt x="3732590" y="63"/>
                  </a:moveTo>
                  <a:lnTo>
                    <a:pt x="3732590" y="82138"/>
                  </a:lnTo>
                  <a:moveTo>
                    <a:pt x="54" y="2417303"/>
                  </a:moveTo>
                  <a:lnTo>
                    <a:pt x="54" y="2335228"/>
                  </a:lnTo>
                  <a:moveTo>
                    <a:pt x="533251" y="2417303"/>
                  </a:moveTo>
                  <a:lnTo>
                    <a:pt x="533251" y="2335228"/>
                  </a:lnTo>
                  <a:moveTo>
                    <a:pt x="1066449" y="2417303"/>
                  </a:moveTo>
                  <a:lnTo>
                    <a:pt x="1066449" y="2335228"/>
                  </a:lnTo>
                  <a:moveTo>
                    <a:pt x="1599723" y="2417303"/>
                  </a:moveTo>
                  <a:lnTo>
                    <a:pt x="1599723" y="2335228"/>
                  </a:lnTo>
                  <a:moveTo>
                    <a:pt x="2132921" y="2417303"/>
                  </a:moveTo>
                  <a:lnTo>
                    <a:pt x="2132921" y="2335228"/>
                  </a:lnTo>
                  <a:moveTo>
                    <a:pt x="2666194" y="2417303"/>
                  </a:moveTo>
                  <a:lnTo>
                    <a:pt x="2666194" y="2335228"/>
                  </a:lnTo>
                  <a:moveTo>
                    <a:pt x="3199392" y="2417303"/>
                  </a:moveTo>
                  <a:lnTo>
                    <a:pt x="3199392" y="2335228"/>
                  </a:lnTo>
                  <a:moveTo>
                    <a:pt x="3732590" y="2417303"/>
                  </a:moveTo>
                  <a:lnTo>
                    <a:pt x="3732590" y="2335228"/>
                  </a:lnTo>
                </a:path>
              </a:pathLst>
            </a:custGeom>
            <a:noFill/>
            <a:ln w="3843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FF1EA16F-0BA2-F8D6-EACE-5AB49321E883}"/>
                </a:ext>
              </a:extLst>
            </p:cNvPr>
            <p:cNvSpPr/>
            <p:nvPr/>
          </p:nvSpPr>
          <p:spPr>
            <a:xfrm flipV="1">
              <a:off x="2628202" y="1972552"/>
              <a:ext cx="6448724" cy="2819864"/>
            </a:xfrm>
            <a:custGeom>
              <a:avLst/>
              <a:gdLst>
                <a:gd name="connsiteX0" fmla="*/ 54 w 4607126"/>
                <a:gd name="connsiteY0" fmla="*/ 63 h 2014580"/>
                <a:gd name="connsiteX1" fmla="*/ 82148 w 4607126"/>
                <a:gd name="connsiteY1" fmla="*/ 63 h 2014580"/>
                <a:gd name="connsiteX2" fmla="*/ 54 w 4607126"/>
                <a:gd name="connsiteY2" fmla="*/ 1007354 h 2014580"/>
                <a:gd name="connsiteX3" fmla="*/ 82148 w 4607126"/>
                <a:gd name="connsiteY3" fmla="*/ 1007354 h 2014580"/>
                <a:gd name="connsiteX4" fmla="*/ 54 w 4607126"/>
                <a:gd name="connsiteY4" fmla="*/ 2014644 h 2014580"/>
                <a:gd name="connsiteX5" fmla="*/ 82148 w 4607126"/>
                <a:gd name="connsiteY5" fmla="*/ 2014644 h 2014580"/>
                <a:gd name="connsiteX6" fmla="*/ 4607180 w 4607126"/>
                <a:gd name="connsiteY6" fmla="*/ 63 h 2014580"/>
                <a:gd name="connsiteX7" fmla="*/ 4525085 w 4607126"/>
                <a:gd name="connsiteY7" fmla="*/ 63 h 2014580"/>
                <a:gd name="connsiteX8" fmla="*/ 4607180 w 4607126"/>
                <a:gd name="connsiteY8" fmla="*/ 1007354 h 2014580"/>
                <a:gd name="connsiteX9" fmla="*/ 4525085 w 4607126"/>
                <a:gd name="connsiteY9" fmla="*/ 1007354 h 2014580"/>
                <a:gd name="connsiteX10" fmla="*/ 4607180 w 4607126"/>
                <a:gd name="connsiteY10" fmla="*/ 2014644 h 2014580"/>
                <a:gd name="connsiteX11" fmla="*/ 4525085 w 4607126"/>
                <a:gd name="connsiteY11" fmla="*/ 2014644 h 2014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07126" h="2014580">
                  <a:moveTo>
                    <a:pt x="54" y="63"/>
                  </a:moveTo>
                  <a:lnTo>
                    <a:pt x="82148" y="63"/>
                  </a:lnTo>
                  <a:moveTo>
                    <a:pt x="54" y="1007354"/>
                  </a:moveTo>
                  <a:lnTo>
                    <a:pt x="82148" y="1007354"/>
                  </a:lnTo>
                  <a:moveTo>
                    <a:pt x="54" y="2014644"/>
                  </a:moveTo>
                  <a:lnTo>
                    <a:pt x="82148" y="2014644"/>
                  </a:lnTo>
                  <a:moveTo>
                    <a:pt x="4607180" y="63"/>
                  </a:moveTo>
                  <a:lnTo>
                    <a:pt x="4525085" y="63"/>
                  </a:lnTo>
                  <a:moveTo>
                    <a:pt x="4607180" y="1007354"/>
                  </a:moveTo>
                  <a:lnTo>
                    <a:pt x="4525085" y="1007354"/>
                  </a:lnTo>
                  <a:moveTo>
                    <a:pt x="4607180" y="2014644"/>
                  </a:moveTo>
                  <a:lnTo>
                    <a:pt x="4525085" y="2014644"/>
                  </a:lnTo>
                </a:path>
              </a:pathLst>
            </a:custGeom>
            <a:noFill/>
            <a:ln w="3843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grpSp>
          <p:nvGrpSpPr>
            <p:cNvPr id="277" name="Graphic 2">
              <a:extLst>
                <a:ext uri="{FF2B5EF4-FFF2-40B4-BE49-F238E27FC236}">
                  <a16:creationId xmlns:a16="http://schemas.microsoft.com/office/drawing/2014/main" id="{E791161D-5051-74A8-5019-9D18F97FF77A}"/>
                </a:ext>
              </a:extLst>
            </p:cNvPr>
            <p:cNvGrpSpPr/>
            <p:nvPr/>
          </p:nvGrpSpPr>
          <p:grpSpPr>
            <a:xfrm>
              <a:off x="3165684" y="1972657"/>
              <a:ext cx="5373866" cy="2819547"/>
              <a:chOff x="4305251" y="2501363"/>
              <a:chExt cx="3839221" cy="2014353"/>
            </a:xfrm>
            <a:noFill/>
          </p:grpSpPr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247C4CF2-4A0C-3EB4-1E14-A75CCE07A1B2}"/>
                  </a:ext>
                </a:extLst>
              </p:cNvPr>
              <p:cNvSpPr/>
              <p:nvPr/>
            </p:nvSpPr>
            <p:spPr>
              <a:xfrm flipV="1">
                <a:off x="4305251" y="2501817"/>
                <a:ext cx="3839221" cy="2013445"/>
              </a:xfrm>
              <a:custGeom>
                <a:avLst/>
                <a:gdLst>
                  <a:gd name="connsiteX0" fmla="*/ 54 w 3839221"/>
                  <a:gd name="connsiteY0" fmla="*/ 1006749 h 2013445"/>
                  <a:gd name="connsiteX1" fmla="*/ 78365 w 3839221"/>
                  <a:gd name="connsiteY1" fmla="*/ 1262278 h 2013445"/>
                  <a:gd name="connsiteX2" fmla="*/ 156752 w 3839221"/>
                  <a:gd name="connsiteY2" fmla="*/ 1501014 h 2013445"/>
                  <a:gd name="connsiteX3" fmla="*/ 235063 w 3839221"/>
                  <a:gd name="connsiteY3" fmla="*/ 1707525 h 2013445"/>
                  <a:gd name="connsiteX4" fmla="*/ 313450 w 3839221"/>
                  <a:gd name="connsiteY4" fmla="*/ 1868119 h 2013445"/>
                  <a:gd name="connsiteX5" fmla="*/ 391761 w 3839221"/>
                  <a:gd name="connsiteY5" fmla="*/ 1972358 h 2013445"/>
                  <a:gd name="connsiteX6" fmla="*/ 470148 w 3839221"/>
                  <a:gd name="connsiteY6" fmla="*/ 2013509 h 2013445"/>
                  <a:gd name="connsiteX7" fmla="*/ 548460 w 3839221"/>
                  <a:gd name="connsiteY7" fmla="*/ 1988773 h 2013445"/>
                  <a:gd name="connsiteX8" fmla="*/ 626847 w 3839221"/>
                  <a:gd name="connsiteY8" fmla="*/ 1899815 h 2013445"/>
                  <a:gd name="connsiteX9" fmla="*/ 705158 w 3839221"/>
                  <a:gd name="connsiteY9" fmla="*/ 1752458 h 2013445"/>
                  <a:gd name="connsiteX10" fmla="*/ 783545 w 3839221"/>
                  <a:gd name="connsiteY10" fmla="*/ 1556310 h 2013445"/>
                  <a:gd name="connsiteX11" fmla="*/ 861856 w 3839221"/>
                  <a:gd name="connsiteY11" fmla="*/ 1324155 h 2013445"/>
                  <a:gd name="connsiteX12" fmla="*/ 940243 w 3839221"/>
                  <a:gd name="connsiteY12" fmla="*/ 1071349 h 2013445"/>
                  <a:gd name="connsiteX13" fmla="*/ 1018555 w 3839221"/>
                  <a:gd name="connsiteY13" fmla="*/ 814232 h 2013445"/>
                  <a:gd name="connsiteX14" fmla="*/ 1096942 w 3839221"/>
                  <a:gd name="connsiteY14" fmla="*/ 569747 h 2013445"/>
                  <a:gd name="connsiteX15" fmla="*/ 1175328 w 3839221"/>
                  <a:gd name="connsiteY15" fmla="*/ 353856 h 2013445"/>
                  <a:gd name="connsiteX16" fmla="*/ 1253640 w 3839221"/>
                  <a:gd name="connsiteY16" fmla="*/ 180628 h 2013445"/>
                  <a:gd name="connsiteX17" fmla="*/ 1332027 w 3839221"/>
                  <a:gd name="connsiteY17" fmla="*/ 61487 h 2013445"/>
                  <a:gd name="connsiteX18" fmla="*/ 1410338 w 3839221"/>
                  <a:gd name="connsiteY18" fmla="*/ 4224 h 2013445"/>
                  <a:gd name="connsiteX19" fmla="*/ 1488725 w 3839221"/>
                  <a:gd name="connsiteY19" fmla="*/ 12469 h 2013445"/>
                  <a:gd name="connsiteX20" fmla="*/ 1567036 w 3839221"/>
                  <a:gd name="connsiteY20" fmla="*/ 85694 h 2013445"/>
                  <a:gd name="connsiteX21" fmla="*/ 1645423 w 3839221"/>
                  <a:gd name="connsiteY21" fmla="*/ 219283 h 2013445"/>
                  <a:gd name="connsiteX22" fmla="*/ 1723735 w 3839221"/>
                  <a:gd name="connsiteY22" fmla="*/ 404311 h 2013445"/>
                  <a:gd name="connsiteX23" fmla="*/ 1802122 w 3839221"/>
                  <a:gd name="connsiteY23" fmla="*/ 628750 h 2013445"/>
                  <a:gd name="connsiteX24" fmla="*/ 1880433 w 3839221"/>
                  <a:gd name="connsiteY24" fmla="*/ 878001 h 2013445"/>
                  <a:gd name="connsiteX25" fmla="*/ 1958820 w 3839221"/>
                  <a:gd name="connsiteY25" fmla="*/ 1135572 h 2013445"/>
                  <a:gd name="connsiteX26" fmla="*/ 2037131 w 3839221"/>
                  <a:gd name="connsiteY26" fmla="*/ 1384747 h 2013445"/>
                  <a:gd name="connsiteX27" fmla="*/ 2115518 w 3839221"/>
                  <a:gd name="connsiteY27" fmla="*/ 1609186 h 2013445"/>
                  <a:gd name="connsiteX28" fmla="*/ 2193829 w 3839221"/>
                  <a:gd name="connsiteY28" fmla="*/ 1794214 h 2013445"/>
                  <a:gd name="connsiteX29" fmla="*/ 2272216 w 3839221"/>
                  <a:gd name="connsiteY29" fmla="*/ 1927803 h 2013445"/>
                  <a:gd name="connsiteX30" fmla="*/ 2350603 w 3839221"/>
                  <a:gd name="connsiteY30" fmla="*/ 2001103 h 2013445"/>
                  <a:gd name="connsiteX31" fmla="*/ 2428915 w 3839221"/>
                  <a:gd name="connsiteY31" fmla="*/ 2009349 h 2013445"/>
                  <a:gd name="connsiteX32" fmla="*/ 2507302 w 3839221"/>
                  <a:gd name="connsiteY32" fmla="*/ 1952085 h 2013445"/>
                  <a:gd name="connsiteX33" fmla="*/ 2585613 w 3839221"/>
                  <a:gd name="connsiteY33" fmla="*/ 1832944 h 2013445"/>
                  <a:gd name="connsiteX34" fmla="*/ 2664000 w 3839221"/>
                  <a:gd name="connsiteY34" fmla="*/ 1659717 h 2013445"/>
                  <a:gd name="connsiteX35" fmla="*/ 2742311 w 3839221"/>
                  <a:gd name="connsiteY35" fmla="*/ 1443826 h 2013445"/>
                  <a:gd name="connsiteX36" fmla="*/ 2820698 w 3839221"/>
                  <a:gd name="connsiteY36" fmla="*/ 1199341 h 2013445"/>
                  <a:gd name="connsiteX37" fmla="*/ 2899010 w 3839221"/>
                  <a:gd name="connsiteY37" fmla="*/ 942299 h 2013445"/>
                  <a:gd name="connsiteX38" fmla="*/ 2977396 w 3839221"/>
                  <a:gd name="connsiteY38" fmla="*/ 689417 h 2013445"/>
                  <a:gd name="connsiteX39" fmla="*/ 3055708 w 3839221"/>
                  <a:gd name="connsiteY39" fmla="*/ 457338 h 2013445"/>
                  <a:gd name="connsiteX40" fmla="*/ 3134095 w 3839221"/>
                  <a:gd name="connsiteY40" fmla="*/ 261190 h 2013445"/>
                  <a:gd name="connsiteX41" fmla="*/ 3212406 w 3839221"/>
                  <a:gd name="connsiteY41" fmla="*/ 113758 h 2013445"/>
                  <a:gd name="connsiteX42" fmla="*/ 3290793 w 3839221"/>
                  <a:gd name="connsiteY42" fmla="*/ 24799 h 2013445"/>
                  <a:gd name="connsiteX43" fmla="*/ 3369104 w 3839221"/>
                  <a:gd name="connsiteY43" fmla="*/ 63 h 2013445"/>
                  <a:gd name="connsiteX44" fmla="*/ 3447491 w 3839221"/>
                  <a:gd name="connsiteY44" fmla="*/ 41139 h 2013445"/>
                  <a:gd name="connsiteX45" fmla="*/ 3525878 w 3839221"/>
                  <a:gd name="connsiteY45" fmla="*/ 145453 h 2013445"/>
                  <a:gd name="connsiteX46" fmla="*/ 3604190 w 3839221"/>
                  <a:gd name="connsiteY46" fmla="*/ 305972 h 2013445"/>
                  <a:gd name="connsiteX47" fmla="*/ 3682577 w 3839221"/>
                  <a:gd name="connsiteY47" fmla="*/ 512483 h 2013445"/>
                  <a:gd name="connsiteX48" fmla="*/ 3760888 w 3839221"/>
                  <a:gd name="connsiteY48" fmla="*/ 751219 h 2013445"/>
                  <a:gd name="connsiteX49" fmla="*/ 3839275 w 3839221"/>
                  <a:gd name="connsiteY49" fmla="*/ 1006749 h 2013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3839221" h="2013445">
                    <a:moveTo>
                      <a:pt x="54" y="1006749"/>
                    </a:moveTo>
                    <a:lnTo>
                      <a:pt x="78365" y="1262278"/>
                    </a:lnTo>
                    <a:lnTo>
                      <a:pt x="156752" y="1501014"/>
                    </a:lnTo>
                    <a:lnTo>
                      <a:pt x="235063" y="1707525"/>
                    </a:lnTo>
                    <a:lnTo>
                      <a:pt x="313450" y="1868119"/>
                    </a:lnTo>
                    <a:lnTo>
                      <a:pt x="391761" y="1972358"/>
                    </a:lnTo>
                    <a:lnTo>
                      <a:pt x="470148" y="2013509"/>
                    </a:lnTo>
                    <a:lnTo>
                      <a:pt x="548460" y="1988773"/>
                    </a:lnTo>
                    <a:lnTo>
                      <a:pt x="626847" y="1899815"/>
                    </a:lnTo>
                    <a:lnTo>
                      <a:pt x="705158" y="1752458"/>
                    </a:lnTo>
                    <a:lnTo>
                      <a:pt x="783545" y="1556310"/>
                    </a:lnTo>
                    <a:lnTo>
                      <a:pt x="861856" y="1324155"/>
                    </a:lnTo>
                    <a:lnTo>
                      <a:pt x="940243" y="1071349"/>
                    </a:lnTo>
                    <a:lnTo>
                      <a:pt x="1018555" y="814232"/>
                    </a:lnTo>
                    <a:lnTo>
                      <a:pt x="1096942" y="569747"/>
                    </a:lnTo>
                    <a:lnTo>
                      <a:pt x="1175328" y="353856"/>
                    </a:lnTo>
                    <a:lnTo>
                      <a:pt x="1253640" y="180628"/>
                    </a:lnTo>
                    <a:lnTo>
                      <a:pt x="1332027" y="61487"/>
                    </a:lnTo>
                    <a:lnTo>
                      <a:pt x="1410338" y="4224"/>
                    </a:lnTo>
                    <a:lnTo>
                      <a:pt x="1488725" y="12469"/>
                    </a:lnTo>
                    <a:lnTo>
                      <a:pt x="1567036" y="85694"/>
                    </a:lnTo>
                    <a:lnTo>
                      <a:pt x="1645423" y="219283"/>
                    </a:lnTo>
                    <a:lnTo>
                      <a:pt x="1723735" y="404311"/>
                    </a:lnTo>
                    <a:lnTo>
                      <a:pt x="1802122" y="628750"/>
                    </a:lnTo>
                    <a:lnTo>
                      <a:pt x="1880433" y="878001"/>
                    </a:lnTo>
                    <a:lnTo>
                      <a:pt x="1958820" y="1135572"/>
                    </a:lnTo>
                    <a:lnTo>
                      <a:pt x="2037131" y="1384747"/>
                    </a:lnTo>
                    <a:lnTo>
                      <a:pt x="2115518" y="1609186"/>
                    </a:lnTo>
                    <a:lnTo>
                      <a:pt x="2193829" y="1794214"/>
                    </a:lnTo>
                    <a:lnTo>
                      <a:pt x="2272216" y="1927803"/>
                    </a:lnTo>
                    <a:lnTo>
                      <a:pt x="2350603" y="2001103"/>
                    </a:lnTo>
                    <a:lnTo>
                      <a:pt x="2428915" y="2009349"/>
                    </a:lnTo>
                    <a:lnTo>
                      <a:pt x="2507302" y="1952085"/>
                    </a:lnTo>
                    <a:lnTo>
                      <a:pt x="2585613" y="1832944"/>
                    </a:lnTo>
                    <a:lnTo>
                      <a:pt x="2664000" y="1659717"/>
                    </a:lnTo>
                    <a:lnTo>
                      <a:pt x="2742311" y="1443826"/>
                    </a:lnTo>
                    <a:lnTo>
                      <a:pt x="2820698" y="1199341"/>
                    </a:lnTo>
                    <a:lnTo>
                      <a:pt x="2899010" y="942299"/>
                    </a:lnTo>
                    <a:lnTo>
                      <a:pt x="2977396" y="689417"/>
                    </a:lnTo>
                    <a:lnTo>
                      <a:pt x="3055708" y="457338"/>
                    </a:lnTo>
                    <a:lnTo>
                      <a:pt x="3134095" y="261190"/>
                    </a:lnTo>
                    <a:lnTo>
                      <a:pt x="3212406" y="113758"/>
                    </a:lnTo>
                    <a:lnTo>
                      <a:pt x="3290793" y="24799"/>
                    </a:lnTo>
                    <a:lnTo>
                      <a:pt x="3369104" y="63"/>
                    </a:lnTo>
                    <a:lnTo>
                      <a:pt x="3447491" y="41139"/>
                    </a:lnTo>
                    <a:lnTo>
                      <a:pt x="3525878" y="145453"/>
                    </a:lnTo>
                    <a:lnTo>
                      <a:pt x="3604190" y="305972"/>
                    </a:lnTo>
                    <a:lnTo>
                      <a:pt x="3682577" y="512483"/>
                    </a:lnTo>
                    <a:lnTo>
                      <a:pt x="3760888" y="751219"/>
                    </a:lnTo>
                    <a:lnTo>
                      <a:pt x="3839275" y="1006749"/>
                    </a:lnTo>
                  </a:path>
                </a:pathLst>
              </a:custGeom>
              <a:noFill/>
              <a:ln w="15373" cap="flat">
                <a:solidFill>
                  <a:srgbClr val="0000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D2B3915-DD15-D22A-E783-794CF43C5922}"/>
                  </a:ext>
                </a:extLst>
              </p:cNvPr>
              <p:cNvSpPr/>
              <p:nvPr/>
            </p:nvSpPr>
            <p:spPr>
              <a:xfrm flipV="1">
                <a:off x="4305251" y="2502725"/>
                <a:ext cx="3839221" cy="2012991"/>
              </a:xfrm>
              <a:custGeom>
                <a:avLst/>
                <a:gdLst>
                  <a:gd name="connsiteX0" fmla="*/ 54 w 3839221"/>
                  <a:gd name="connsiteY0" fmla="*/ 134863 h 2012991"/>
                  <a:gd name="connsiteX1" fmla="*/ 78365 w 3839221"/>
                  <a:gd name="connsiteY1" fmla="*/ 35692 h 2012991"/>
                  <a:gd name="connsiteX2" fmla="*/ 156752 w 3839221"/>
                  <a:gd name="connsiteY2" fmla="*/ 63 h 2012991"/>
                  <a:gd name="connsiteX3" fmla="*/ 235063 w 3839221"/>
                  <a:gd name="connsiteY3" fmla="*/ 30246 h 2012991"/>
                  <a:gd name="connsiteX4" fmla="*/ 313450 w 3839221"/>
                  <a:gd name="connsiteY4" fmla="*/ 124348 h 2012991"/>
                  <a:gd name="connsiteX5" fmla="*/ 391761 w 3839221"/>
                  <a:gd name="connsiteY5" fmla="*/ 276244 h 2012991"/>
                  <a:gd name="connsiteX6" fmla="*/ 470148 w 3839221"/>
                  <a:gd name="connsiteY6" fmla="*/ 475947 h 2012991"/>
                  <a:gd name="connsiteX7" fmla="*/ 548460 w 3839221"/>
                  <a:gd name="connsiteY7" fmla="*/ 710371 h 2012991"/>
                  <a:gd name="connsiteX8" fmla="*/ 626847 w 3839221"/>
                  <a:gd name="connsiteY8" fmla="*/ 964236 h 2012991"/>
                  <a:gd name="connsiteX9" fmla="*/ 705158 w 3839221"/>
                  <a:gd name="connsiteY9" fmla="*/ 1220824 h 2012991"/>
                  <a:gd name="connsiteX10" fmla="*/ 783545 w 3839221"/>
                  <a:gd name="connsiteY10" fmla="*/ 1463569 h 2012991"/>
                  <a:gd name="connsiteX11" fmla="*/ 861856 w 3839221"/>
                  <a:gd name="connsiteY11" fmla="*/ 1676359 h 2012991"/>
                  <a:gd name="connsiteX12" fmla="*/ 940243 w 3839221"/>
                  <a:gd name="connsiteY12" fmla="*/ 1845501 h 2012991"/>
                  <a:gd name="connsiteX13" fmla="*/ 1018555 w 3839221"/>
                  <a:gd name="connsiteY13" fmla="*/ 1959726 h 2012991"/>
                  <a:gd name="connsiteX14" fmla="*/ 1096942 w 3839221"/>
                  <a:gd name="connsiteY14" fmla="*/ 2011618 h 2012991"/>
                  <a:gd name="connsiteX15" fmla="*/ 1175328 w 3839221"/>
                  <a:gd name="connsiteY15" fmla="*/ 1997926 h 2012991"/>
                  <a:gd name="connsiteX16" fmla="*/ 1253640 w 3839221"/>
                  <a:gd name="connsiteY16" fmla="*/ 1919407 h 2012991"/>
                  <a:gd name="connsiteX17" fmla="*/ 1332027 w 3839221"/>
                  <a:gd name="connsiteY17" fmla="*/ 1781128 h 2012991"/>
                  <a:gd name="connsiteX18" fmla="*/ 1410338 w 3839221"/>
                  <a:gd name="connsiteY18" fmla="*/ 1592317 h 2012991"/>
                  <a:gd name="connsiteX19" fmla="*/ 1488725 w 3839221"/>
                  <a:gd name="connsiteY19" fmla="*/ 1365231 h 2012991"/>
                  <a:gd name="connsiteX20" fmla="*/ 1567036 w 3839221"/>
                  <a:gd name="connsiteY20" fmla="*/ 1114694 h 2012991"/>
                  <a:gd name="connsiteX21" fmla="*/ 1645423 w 3839221"/>
                  <a:gd name="connsiteY21" fmla="*/ 857123 h 2012991"/>
                  <a:gd name="connsiteX22" fmla="*/ 1723735 w 3839221"/>
                  <a:gd name="connsiteY22" fmla="*/ 609460 h 2012991"/>
                  <a:gd name="connsiteX23" fmla="*/ 1802122 w 3839221"/>
                  <a:gd name="connsiteY23" fmla="*/ 387669 h 2012991"/>
                  <a:gd name="connsiteX24" fmla="*/ 1880433 w 3839221"/>
                  <a:gd name="connsiteY24" fmla="*/ 206499 h 2012991"/>
                  <a:gd name="connsiteX25" fmla="*/ 1958820 w 3839221"/>
                  <a:gd name="connsiteY25" fmla="*/ 77751 h 2012991"/>
                  <a:gd name="connsiteX26" fmla="*/ 2037131 w 3839221"/>
                  <a:gd name="connsiteY26" fmla="*/ 9670 h 2012991"/>
                  <a:gd name="connsiteX27" fmla="*/ 2115518 w 3839221"/>
                  <a:gd name="connsiteY27" fmla="*/ 6947 h 2012991"/>
                  <a:gd name="connsiteX28" fmla="*/ 2193829 w 3839221"/>
                  <a:gd name="connsiteY28" fmla="*/ 69657 h 2012991"/>
                  <a:gd name="connsiteX29" fmla="*/ 2272216 w 3839221"/>
                  <a:gd name="connsiteY29" fmla="*/ 193564 h 2012991"/>
                  <a:gd name="connsiteX30" fmla="*/ 2350603 w 3839221"/>
                  <a:gd name="connsiteY30" fmla="*/ 370800 h 2012991"/>
                  <a:gd name="connsiteX31" fmla="*/ 2428915 w 3839221"/>
                  <a:gd name="connsiteY31" fmla="*/ 589641 h 2012991"/>
                  <a:gd name="connsiteX32" fmla="*/ 2507302 w 3839221"/>
                  <a:gd name="connsiteY32" fmla="*/ 835791 h 2012991"/>
                  <a:gd name="connsiteX33" fmla="*/ 2585613 w 3839221"/>
                  <a:gd name="connsiteY33" fmla="*/ 1093135 h 2012991"/>
                  <a:gd name="connsiteX34" fmla="*/ 2664000 w 3839221"/>
                  <a:gd name="connsiteY34" fmla="*/ 1344958 h 2012991"/>
                  <a:gd name="connsiteX35" fmla="*/ 2742311 w 3839221"/>
                  <a:gd name="connsiteY35" fmla="*/ 1574616 h 2012991"/>
                  <a:gd name="connsiteX36" fmla="*/ 2820698 w 3839221"/>
                  <a:gd name="connsiteY36" fmla="*/ 1767133 h 2012991"/>
                  <a:gd name="connsiteX37" fmla="*/ 2899010 w 3839221"/>
                  <a:gd name="connsiteY37" fmla="*/ 1909951 h 2012991"/>
                  <a:gd name="connsiteX38" fmla="*/ 2977396 w 3839221"/>
                  <a:gd name="connsiteY38" fmla="*/ 1993766 h 2012991"/>
                  <a:gd name="connsiteX39" fmla="*/ 3055708 w 3839221"/>
                  <a:gd name="connsiteY39" fmla="*/ 2013055 h 2012991"/>
                  <a:gd name="connsiteX40" fmla="*/ 3134095 w 3839221"/>
                  <a:gd name="connsiteY40" fmla="*/ 1966534 h 2012991"/>
                  <a:gd name="connsiteX41" fmla="*/ 3212406 w 3839221"/>
                  <a:gd name="connsiteY41" fmla="*/ 1857226 h 2012991"/>
                  <a:gd name="connsiteX42" fmla="*/ 3290793 w 3839221"/>
                  <a:gd name="connsiteY42" fmla="*/ 1692396 h 2012991"/>
                  <a:gd name="connsiteX43" fmla="*/ 3369104 w 3839221"/>
                  <a:gd name="connsiteY43" fmla="*/ 1482708 h 2012991"/>
                  <a:gd name="connsiteX44" fmla="*/ 3447491 w 3839221"/>
                  <a:gd name="connsiteY44" fmla="*/ 1241854 h 2012991"/>
                  <a:gd name="connsiteX45" fmla="*/ 3525878 w 3839221"/>
                  <a:gd name="connsiteY45" fmla="*/ 985795 h 2012991"/>
                  <a:gd name="connsiteX46" fmla="*/ 3604190 w 3839221"/>
                  <a:gd name="connsiteY46" fmla="*/ 731022 h 2012991"/>
                  <a:gd name="connsiteX47" fmla="*/ 3682577 w 3839221"/>
                  <a:gd name="connsiteY47" fmla="*/ 494404 h 2012991"/>
                  <a:gd name="connsiteX48" fmla="*/ 3760888 w 3839221"/>
                  <a:gd name="connsiteY48" fmla="*/ 291222 h 2012991"/>
                  <a:gd name="connsiteX49" fmla="*/ 3839275 w 3839221"/>
                  <a:gd name="connsiteY49" fmla="*/ 134939 h 201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3839221" h="2012991">
                    <a:moveTo>
                      <a:pt x="54" y="134863"/>
                    </a:moveTo>
                    <a:lnTo>
                      <a:pt x="78365" y="35692"/>
                    </a:lnTo>
                    <a:lnTo>
                      <a:pt x="156752" y="63"/>
                    </a:lnTo>
                    <a:lnTo>
                      <a:pt x="235063" y="30246"/>
                    </a:lnTo>
                    <a:lnTo>
                      <a:pt x="313450" y="124348"/>
                    </a:lnTo>
                    <a:lnTo>
                      <a:pt x="391761" y="276244"/>
                    </a:lnTo>
                    <a:lnTo>
                      <a:pt x="470148" y="475947"/>
                    </a:lnTo>
                    <a:lnTo>
                      <a:pt x="548460" y="710371"/>
                    </a:lnTo>
                    <a:lnTo>
                      <a:pt x="626847" y="964236"/>
                    </a:lnTo>
                    <a:lnTo>
                      <a:pt x="705158" y="1220824"/>
                    </a:lnTo>
                    <a:lnTo>
                      <a:pt x="783545" y="1463569"/>
                    </a:lnTo>
                    <a:lnTo>
                      <a:pt x="861856" y="1676359"/>
                    </a:lnTo>
                    <a:lnTo>
                      <a:pt x="940243" y="1845501"/>
                    </a:lnTo>
                    <a:lnTo>
                      <a:pt x="1018555" y="1959726"/>
                    </a:lnTo>
                    <a:lnTo>
                      <a:pt x="1096942" y="2011618"/>
                    </a:lnTo>
                    <a:lnTo>
                      <a:pt x="1175328" y="1997926"/>
                    </a:lnTo>
                    <a:lnTo>
                      <a:pt x="1253640" y="1919407"/>
                    </a:lnTo>
                    <a:lnTo>
                      <a:pt x="1332027" y="1781128"/>
                    </a:lnTo>
                    <a:lnTo>
                      <a:pt x="1410338" y="1592317"/>
                    </a:lnTo>
                    <a:lnTo>
                      <a:pt x="1488725" y="1365231"/>
                    </a:lnTo>
                    <a:lnTo>
                      <a:pt x="1567036" y="1114694"/>
                    </a:lnTo>
                    <a:lnTo>
                      <a:pt x="1645423" y="857123"/>
                    </a:lnTo>
                    <a:lnTo>
                      <a:pt x="1723735" y="609460"/>
                    </a:lnTo>
                    <a:lnTo>
                      <a:pt x="1802122" y="387669"/>
                    </a:lnTo>
                    <a:lnTo>
                      <a:pt x="1880433" y="206499"/>
                    </a:lnTo>
                    <a:lnTo>
                      <a:pt x="1958820" y="77751"/>
                    </a:lnTo>
                    <a:lnTo>
                      <a:pt x="2037131" y="9670"/>
                    </a:lnTo>
                    <a:lnTo>
                      <a:pt x="2115518" y="6947"/>
                    </a:lnTo>
                    <a:lnTo>
                      <a:pt x="2193829" y="69657"/>
                    </a:lnTo>
                    <a:lnTo>
                      <a:pt x="2272216" y="193564"/>
                    </a:lnTo>
                    <a:lnTo>
                      <a:pt x="2350603" y="370800"/>
                    </a:lnTo>
                    <a:lnTo>
                      <a:pt x="2428915" y="589641"/>
                    </a:lnTo>
                    <a:lnTo>
                      <a:pt x="2507302" y="835791"/>
                    </a:lnTo>
                    <a:lnTo>
                      <a:pt x="2585613" y="1093135"/>
                    </a:lnTo>
                    <a:lnTo>
                      <a:pt x="2664000" y="1344958"/>
                    </a:lnTo>
                    <a:lnTo>
                      <a:pt x="2742311" y="1574616"/>
                    </a:lnTo>
                    <a:lnTo>
                      <a:pt x="2820698" y="1767133"/>
                    </a:lnTo>
                    <a:lnTo>
                      <a:pt x="2899010" y="1909951"/>
                    </a:lnTo>
                    <a:lnTo>
                      <a:pt x="2977396" y="1993766"/>
                    </a:lnTo>
                    <a:lnTo>
                      <a:pt x="3055708" y="2013055"/>
                    </a:lnTo>
                    <a:lnTo>
                      <a:pt x="3134095" y="1966534"/>
                    </a:lnTo>
                    <a:lnTo>
                      <a:pt x="3212406" y="1857226"/>
                    </a:lnTo>
                    <a:lnTo>
                      <a:pt x="3290793" y="1692396"/>
                    </a:lnTo>
                    <a:lnTo>
                      <a:pt x="3369104" y="1482708"/>
                    </a:lnTo>
                    <a:lnTo>
                      <a:pt x="3447491" y="1241854"/>
                    </a:lnTo>
                    <a:lnTo>
                      <a:pt x="3525878" y="985795"/>
                    </a:lnTo>
                    <a:lnTo>
                      <a:pt x="3604190" y="731022"/>
                    </a:lnTo>
                    <a:lnTo>
                      <a:pt x="3682577" y="494404"/>
                    </a:lnTo>
                    <a:lnTo>
                      <a:pt x="3760888" y="291222"/>
                    </a:lnTo>
                    <a:lnTo>
                      <a:pt x="3839275" y="134939"/>
                    </a:lnTo>
                  </a:path>
                </a:pathLst>
              </a:custGeom>
              <a:noFill/>
              <a:ln w="15373" cap="flat">
                <a:solidFill>
                  <a:srgbClr val="FF00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6D853A4A-C3B2-6459-A310-AC9204636122}"/>
                  </a:ext>
                </a:extLst>
              </p:cNvPr>
              <p:cNvSpPr/>
              <p:nvPr/>
            </p:nvSpPr>
            <p:spPr>
              <a:xfrm flipV="1">
                <a:off x="4305251" y="2501363"/>
                <a:ext cx="3839221" cy="2012991"/>
              </a:xfrm>
              <a:custGeom>
                <a:avLst/>
                <a:gdLst>
                  <a:gd name="connsiteX0" fmla="*/ 54 w 3839221"/>
                  <a:gd name="connsiteY0" fmla="*/ 1878180 h 2012991"/>
                  <a:gd name="connsiteX1" fmla="*/ 78365 w 3839221"/>
                  <a:gd name="connsiteY1" fmla="*/ 1721897 h 2012991"/>
                  <a:gd name="connsiteX2" fmla="*/ 156752 w 3839221"/>
                  <a:gd name="connsiteY2" fmla="*/ 1518790 h 2012991"/>
                  <a:gd name="connsiteX3" fmla="*/ 235063 w 3839221"/>
                  <a:gd name="connsiteY3" fmla="*/ 1282097 h 2012991"/>
                  <a:gd name="connsiteX4" fmla="*/ 313450 w 3839221"/>
                  <a:gd name="connsiteY4" fmla="*/ 1027400 h 2012991"/>
                  <a:gd name="connsiteX5" fmla="*/ 391761 w 3839221"/>
                  <a:gd name="connsiteY5" fmla="*/ 771265 h 2012991"/>
                  <a:gd name="connsiteX6" fmla="*/ 470148 w 3839221"/>
                  <a:gd name="connsiteY6" fmla="*/ 530487 h 2012991"/>
                  <a:gd name="connsiteX7" fmla="*/ 548460 w 3839221"/>
                  <a:gd name="connsiteY7" fmla="*/ 320799 h 2012991"/>
                  <a:gd name="connsiteX8" fmla="*/ 626847 w 3839221"/>
                  <a:gd name="connsiteY8" fmla="*/ 155892 h 2012991"/>
                  <a:gd name="connsiteX9" fmla="*/ 705158 w 3839221"/>
                  <a:gd name="connsiteY9" fmla="*/ 46585 h 2012991"/>
                  <a:gd name="connsiteX10" fmla="*/ 783545 w 3839221"/>
                  <a:gd name="connsiteY10" fmla="*/ 63 h 2012991"/>
                  <a:gd name="connsiteX11" fmla="*/ 861856 w 3839221"/>
                  <a:gd name="connsiteY11" fmla="*/ 19277 h 2012991"/>
                  <a:gd name="connsiteX12" fmla="*/ 940243 w 3839221"/>
                  <a:gd name="connsiteY12" fmla="*/ 103092 h 2012991"/>
                  <a:gd name="connsiteX13" fmla="*/ 1018555 w 3839221"/>
                  <a:gd name="connsiteY13" fmla="*/ 245910 h 2012991"/>
                  <a:gd name="connsiteX14" fmla="*/ 1096942 w 3839221"/>
                  <a:gd name="connsiteY14" fmla="*/ 438502 h 2012991"/>
                  <a:gd name="connsiteX15" fmla="*/ 1175328 w 3839221"/>
                  <a:gd name="connsiteY15" fmla="*/ 668085 h 2012991"/>
                  <a:gd name="connsiteX16" fmla="*/ 1253640 w 3839221"/>
                  <a:gd name="connsiteY16" fmla="*/ 919832 h 2012991"/>
                  <a:gd name="connsiteX17" fmla="*/ 1332027 w 3839221"/>
                  <a:gd name="connsiteY17" fmla="*/ 1177177 h 2012991"/>
                  <a:gd name="connsiteX18" fmla="*/ 1410338 w 3839221"/>
                  <a:gd name="connsiteY18" fmla="*/ 1423402 h 2012991"/>
                  <a:gd name="connsiteX19" fmla="*/ 1488725 w 3839221"/>
                  <a:gd name="connsiteY19" fmla="*/ 1642243 h 2012991"/>
                  <a:gd name="connsiteX20" fmla="*/ 1567036 w 3839221"/>
                  <a:gd name="connsiteY20" fmla="*/ 1819479 h 2012991"/>
                  <a:gd name="connsiteX21" fmla="*/ 1645423 w 3839221"/>
                  <a:gd name="connsiteY21" fmla="*/ 1943462 h 2012991"/>
                  <a:gd name="connsiteX22" fmla="*/ 1723735 w 3839221"/>
                  <a:gd name="connsiteY22" fmla="*/ 2006172 h 2012991"/>
                  <a:gd name="connsiteX23" fmla="*/ 1802122 w 3839221"/>
                  <a:gd name="connsiteY23" fmla="*/ 2003448 h 2012991"/>
                  <a:gd name="connsiteX24" fmla="*/ 1880433 w 3839221"/>
                  <a:gd name="connsiteY24" fmla="*/ 1935443 h 2012991"/>
                  <a:gd name="connsiteX25" fmla="*/ 1958820 w 3839221"/>
                  <a:gd name="connsiteY25" fmla="*/ 1806620 h 2012991"/>
                  <a:gd name="connsiteX26" fmla="*/ 2037131 w 3839221"/>
                  <a:gd name="connsiteY26" fmla="*/ 1625450 h 2012991"/>
                  <a:gd name="connsiteX27" fmla="*/ 2115518 w 3839221"/>
                  <a:gd name="connsiteY27" fmla="*/ 1403734 h 2012991"/>
                  <a:gd name="connsiteX28" fmla="*/ 2193829 w 3839221"/>
                  <a:gd name="connsiteY28" fmla="*/ 1155996 h 2012991"/>
                  <a:gd name="connsiteX29" fmla="*/ 2272216 w 3839221"/>
                  <a:gd name="connsiteY29" fmla="*/ 898500 h 2012991"/>
                  <a:gd name="connsiteX30" fmla="*/ 2350603 w 3839221"/>
                  <a:gd name="connsiteY30" fmla="*/ 647964 h 2012991"/>
                  <a:gd name="connsiteX31" fmla="*/ 2428915 w 3839221"/>
                  <a:gd name="connsiteY31" fmla="*/ 420877 h 2012991"/>
                  <a:gd name="connsiteX32" fmla="*/ 2507302 w 3839221"/>
                  <a:gd name="connsiteY32" fmla="*/ 231991 h 2012991"/>
                  <a:gd name="connsiteX33" fmla="*/ 2585613 w 3839221"/>
                  <a:gd name="connsiteY33" fmla="*/ 93788 h 2012991"/>
                  <a:gd name="connsiteX34" fmla="*/ 2664000 w 3839221"/>
                  <a:gd name="connsiteY34" fmla="*/ 15192 h 2012991"/>
                  <a:gd name="connsiteX35" fmla="*/ 2742311 w 3839221"/>
                  <a:gd name="connsiteY35" fmla="*/ 1425 h 2012991"/>
                  <a:gd name="connsiteX36" fmla="*/ 2820698 w 3839221"/>
                  <a:gd name="connsiteY36" fmla="*/ 53318 h 2012991"/>
                  <a:gd name="connsiteX37" fmla="*/ 2899010 w 3839221"/>
                  <a:gd name="connsiteY37" fmla="*/ 167617 h 2012991"/>
                  <a:gd name="connsiteX38" fmla="*/ 2977396 w 3839221"/>
                  <a:gd name="connsiteY38" fmla="*/ 336684 h 2012991"/>
                  <a:gd name="connsiteX39" fmla="*/ 3055708 w 3839221"/>
                  <a:gd name="connsiteY39" fmla="*/ 549474 h 2012991"/>
                  <a:gd name="connsiteX40" fmla="*/ 3134095 w 3839221"/>
                  <a:gd name="connsiteY40" fmla="*/ 792219 h 2012991"/>
                  <a:gd name="connsiteX41" fmla="*/ 3212406 w 3839221"/>
                  <a:gd name="connsiteY41" fmla="*/ 1048807 h 2012991"/>
                  <a:gd name="connsiteX42" fmla="*/ 3290793 w 3839221"/>
                  <a:gd name="connsiteY42" fmla="*/ 1302672 h 2012991"/>
                  <a:gd name="connsiteX43" fmla="*/ 3369104 w 3839221"/>
                  <a:gd name="connsiteY43" fmla="*/ 1537172 h 2012991"/>
                  <a:gd name="connsiteX44" fmla="*/ 3447491 w 3839221"/>
                  <a:gd name="connsiteY44" fmla="*/ 1736799 h 2012991"/>
                  <a:gd name="connsiteX45" fmla="*/ 3525878 w 3839221"/>
                  <a:gd name="connsiteY45" fmla="*/ 1888695 h 2012991"/>
                  <a:gd name="connsiteX46" fmla="*/ 3604190 w 3839221"/>
                  <a:gd name="connsiteY46" fmla="*/ 1982873 h 2012991"/>
                  <a:gd name="connsiteX47" fmla="*/ 3682577 w 3839221"/>
                  <a:gd name="connsiteY47" fmla="*/ 2013055 h 2012991"/>
                  <a:gd name="connsiteX48" fmla="*/ 3760888 w 3839221"/>
                  <a:gd name="connsiteY48" fmla="*/ 1977426 h 2012991"/>
                  <a:gd name="connsiteX49" fmla="*/ 3839275 w 3839221"/>
                  <a:gd name="connsiteY49" fmla="*/ 1878256 h 20129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3839221" h="2012991">
                    <a:moveTo>
                      <a:pt x="54" y="1878180"/>
                    </a:moveTo>
                    <a:lnTo>
                      <a:pt x="78365" y="1721897"/>
                    </a:lnTo>
                    <a:lnTo>
                      <a:pt x="156752" y="1518790"/>
                    </a:lnTo>
                    <a:lnTo>
                      <a:pt x="235063" y="1282097"/>
                    </a:lnTo>
                    <a:lnTo>
                      <a:pt x="313450" y="1027400"/>
                    </a:lnTo>
                    <a:lnTo>
                      <a:pt x="391761" y="771265"/>
                    </a:lnTo>
                    <a:lnTo>
                      <a:pt x="470148" y="530487"/>
                    </a:lnTo>
                    <a:lnTo>
                      <a:pt x="548460" y="320799"/>
                    </a:lnTo>
                    <a:lnTo>
                      <a:pt x="626847" y="155892"/>
                    </a:lnTo>
                    <a:lnTo>
                      <a:pt x="705158" y="46585"/>
                    </a:lnTo>
                    <a:lnTo>
                      <a:pt x="783545" y="63"/>
                    </a:lnTo>
                    <a:lnTo>
                      <a:pt x="861856" y="19277"/>
                    </a:lnTo>
                    <a:lnTo>
                      <a:pt x="940243" y="103092"/>
                    </a:lnTo>
                    <a:lnTo>
                      <a:pt x="1018555" y="245910"/>
                    </a:lnTo>
                    <a:lnTo>
                      <a:pt x="1096942" y="438502"/>
                    </a:lnTo>
                    <a:lnTo>
                      <a:pt x="1175328" y="668085"/>
                    </a:lnTo>
                    <a:lnTo>
                      <a:pt x="1253640" y="919832"/>
                    </a:lnTo>
                    <a:lnTo>
                      <a:pt x="1332027" y="1177177"/>
                    </a:lnTo>
                    <a:lnTo>
                      <a:pt x="1410338" y="1423402"/>
                    </a:lnTo>
                    <a:lnTo>
                      <a:pt x="1488725" y="1642243"/>
                    </a:lnTo>
                    <a:lnTo>
                      <a:pt x="1567036" y="1819479"/>
                    </a:lnTo>
                    <a:lnTo>
                      <a:pt x="1645423" y="1943462"/>
                    </a:lnTo>
                    <a:lnTo>
                      <a:pt x="1723735" y="2006172"/>
                    </a:lnTo>
                    <a:lnTo>
                      <a:pt x="1802122" y="2003448"/>
                    </a:lnTo>
                    <a:lnTo>
                      <a:pt x="1880433" y="1935443"/>
                    </a:lnTo>
                    <a:lnTo>
                      <a:pt x="1958820" y="1806620"/>
                    </a:lnTo>
                    <a:lnTo>
                      <a:pt x="2037131" y="1625450"/>
                    </a:lnTo>
                    <a:lnTo>
                      <a:pt x="2115518" y="1403734"/>
                    </a:lnTo>
                    <a:lnTo>
                      <a:pt x="2193829" y="1155996"/>
                    </a:lnTo>
                    <a:lnTo>
                      <a:pt x="2272216" y="898500"/>
                    </a:lnTo>
                    <a:lnTo>
                      <a:pt x="2350603" y="647964"/>
                    </a:lnTo>
                    <a:lnTo>
                      <a:pt x="2428915" y="420877"/>
                    </a:lnTo>
                    <a:lnTo>
                      <a:pt x="2507302" y="231991"/>
                    </a:lnTo>
                    <a:lnTo>
                      <a:pt x="2585613" y="93788"/>
                    </a:lnTo>
                    <a:lnTo>
                      <a:pt x="2664000" y="15192"/>
                    </a:lnTo>
                    <a:lnTo>
                      <a:pt x="2742311" y="1425"/>
                    </a:lnTo>
                    <a:lnTo>
                      <a:pt x="2820698" y="53318"/>
                    </a:lnTo>
                    <a:lnTo>
                      <a:pt x="2899010" y="167617"/>
                    </a:lnTo>
                    <a:lnTo>
                      <a:pt x="2977396" y="336684"/>
                    </a:lnTo>
                    <a:lnTo>
                      <a:pt x="3055708" y="549474"/>
                    </a:lnTo>
                    <a:lnTo>
                      <a:pt x="3134095" y="792219"/>
                    </a:lnTo>
                    <a:lnTo>
                      <a:pt x="3212406" y="1048807"/>
                    </a:lnTo>
                    <a:lnTo>
                      <a:pt x="3290793" y="1302672"/>
                    </a:lnTo>
                    <a:lnTo>
                      <a:pt x="3369104" y="1537172"/>
                    </a:lnTo>
                    <a:lnTo>
                      <a:pt x="3447491" y="1736799"/>
                    </a:lnTo>
                    <a:lnTo>
                      <a:pt x="3525878" y="1888695"/>
                    </a:lnTo>
                    <a:lnTo>
                      <a:pt x="3604190" y="1982873"/>
                    </a:lnTo>
                    <a:lnTo>
                      <a:pt x="3682577" y="2013055"/>
                    </a:lnTo>
                    <a:lnTo>
                      <a:pt x="3760888" y="1977426"/>
                    </a:lnTo>
                    <a:lnTo>
                      <a:pt x="3839275" y="1878256"/>
                    </a:lnTo>
                  </a:path>
                </a:pathLst>
              </a:custGeom>
              <a:noFill/>
              <a:ln w="15373" cap="flat">
                <a:solidFill>
                  <a:srgbClr val="00FF0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grpSp>
          <p:nvGrpSpPr>
            <p:cNvPr id="281" name="Graphic 2">
              <a:extLst>
                <a:ext uri="{FF2B5EF4-FFF2-40B4-BE49-F238E27FC236}">
                  <a16:creationId xmlns:a16="http://schemas.microsoft.com/office/drawing/2014/main" id="{7B5F3A94-03C5-95E3-6EF9-F37A91C3D8D8}"/>
                </a:ext>
              </a:extLst>
            </p:cNvPr>
            <p:cNvGrpSpPr/>
            <p:nvPr/>
          </p:nvGrpSpPr>
          <p:grpSpPr>
            <a:xfrm>
              <a:off x="5207179" y="5373829"/>
              <a:ext cx="743669" cy="234211"/>
              <a:chOff x="5763745" y="4931243"/>
              <a:chExt cx="531295" cy="167326"/>
            </a:xfrm>
            <a:solidFill>
              <a:schemeClr val="tx1"/>
            </a:solidFill>
          </p:grpSpPr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EAC732F-B44C-CE36-938D-134D62643854}"/>
                  </a:ext>
                </a:extLst>
              </p:cNvPr>
              <p:cNvSpPr/>
              <p:nvPr/>
            </p:nvSpPr>
            <p:spPr>
              <a:xfrm>
                <a:off x="5763745" y="4931243"/>
                <a:ext cx="124692" cy="130109"/>
              </a:xfrm>
              <a:custGeom>
                <a:avLst/>
                <a:gdLst>
                  <a:gd name="connsiteX0" fmla="*/ 121190 w 124692"/>
                  <a:gd name="connsiteY0" fmla="*/ 196 h 130109"/>
                  <a:gd name="connsiteX1" fmla="*/ 3761 w 124692"/>
                  <a:gd name="connsiteY1" fmla="*/ 196 h 130109"/>
                  <a:gd name="connsiteX2" fmla="*/ 129 w 124692"/>
                  <a:gd name="connsiteY2" fmla="*/ 43465 h 130109"/>
                  <a:gd name="connsiteX3" fmla="*/ 4971 w 124692"/>
                  <a:gd name="connsiteY3" fmla="*/ 43465 h 130109"/>
                  <a:gd name="connsiteX4" fmla="*/ 39474 w 124692"/>
                  <a:gd name="connsiteY4" fmla="*/ 6247 h 130109"/>
                  <a:gd name="connsiteX5" fmla="*/ 49764 w 124692"/>
                  <a:gd name="connsiteY5" fmla="*/ 6550 h 130109"/>
                  <a:gd name="connsiteX6" fmla="*/ 54001 w 124692"/>
                  <a:gd name="connsiteY6" fmla="*/ 13812 h 130109"/>
                  <a:gd name="connsiteX7" fmla="*/ 54001 w 124692"/>
                  <a:gd name="connsiteY7" fmla="*/ 115176 h 130109"/>
                  <a:gd name="connsiteX8" fmla="*/ 33723 w 124692"/>
                  <a:gd name="connsiteY8" fmla="*/ 124254 h 130109"/>
                  <a:gd name="connsiteX9" fmla="*/ 26157 w 124692"/>
                  <a:gd name="connsiteY9" fmla="*/ 124254 h 130109"/>
                  <a:gd name="connsiteX10" fmla="*/ 26157 w 124692"/>
                  <a:gd name="connsiteY10" fmla="*/ 130305 h 130109"/>
                  <a:gd name="connsiteX11" fmla="*/ 62475 w 124692"/>
                  <a:gd name="connsiteY11" fmla="*/ 129700 h 130109"/>
                  <a:gd name="connsiteX12" fmla="*/ 98793 w 124692"/>
                  <a:gd name="connsiteY12" fmla="*/ 130305 h 130109"/>
                  <a:gd name="connsiteX13" fmla="*/ 98793 w 124692"/>
                  <a:gd name="connsiteY13" fmla="*/ 124254 h 130109"/>
                  <a:gd name="connsiteX14" fmla="*/ 91227 w 124692"/>
                  <a:gd name="connsiteY14" fmla="*/ 124254 h 130109"/>
                  <a:gd name="connsiteX15" fmla="*/ 70949 w 124692"/>
                  <a:gd name="connsiteY15" fmla="*/ 115176 h 130109"/>
                  <a:gd name="connsiteX16" fmla="*/ 70949 w 124692"/>
                  <a:gd name="connsiteY16" fmla="*/ 13812 h 130109"/>
                  <a:gd name="connsiteX17" fmla="*/ 74581 w 124692"/>
                  <a:gd name="connsiteY17" fmla="*/ 6550 h 130109"/>
                  <a:gd name="connsiteX18" fmla="*/ 85477 w 124692"/>
                  <a:gd name="connsiteY18" fmla="*/ 6247 h 130109"/>
                  <a:gd name="connsiteX19" fmla="*/ 119979 w 124692"/>
                  <a:gd name="connsiteY19" fmla="*/ 43465 h 130109"/>
                  <a:gd name="connsiteX20" fmla="*/ 124822 w 124692"/>
                  <a:gd name="connsiteY20" fmla="*/ 43465 h 130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24692" h="130109">
                    <a:moveTo>
                      <a:pt x="121190" y="196"/>
                    </a:moveTo>
                    <a:lnTo>
                      <a:pt x="3761" y="196"/>
                    </a:lnTo>
                    <a:lnTo>
                      <a:pt x="129" y="43465"/>
                    </a:lnTo>
                    <a:lnTo>
                      <a:pt x="4971" y="43465"/>
                    </a:lnTo>
                    <a:cubicBezTo>
                      <a:pt x="7695" y="12602"/>
                      <a:pt x="10419" y="6247"/>
                      <a:pt x="39474" y="6247"/>
                    </a:cubicBezTo>
                    <a:cubicBezTo>
                      <a:pt x="42803" y="6247"/>
                      <a:pt x="47948" y="6247"/>
                      <a:pt x="49764" y="6550"/>
                    </a:cubicBezTo>
                    <a:cubicBezTo>
                      <a:pt x="54001" y="7458"/>
                      <a:pt x="54001" y="9576"/>
                      <a:pt x="54001" y="13812"/>
                    </a:cubicBezTo>
                    <a:lnTo>
                      <a:pt x="54001" y="115176"/>
                    </a:lnTo>
                    <a:cubicBezTo>
                      <a:pt x="54001" y="121530"/>
                      <a:pt x="54001" y="124254"/>
                      <a:pt x="33723" y="124254"/>
                    </a:cubicBezTo>
                    <a:lnTo>
                      <a:pt x="26157" y="124254"/>
                    </a:lnTo>
                    <a:lnTo>
                      <a:pt x="26157" y="130305"/>
                    </a:lnTo>
                    <a:cubicBezTo>
                      <a:pt x="34026" y="129700"/>
                      <a:pt x="53396" y="129700"/>
                      <a:pt x="62475" y="129700"/>
                    </a:cubicBezTo>
                    <a:cubicBezTo>
                      <a:pt x="71252" y="129700"/>
                      <a:pt x="90924" y="129700"/>
                      <a:pt x="98793" y="130305"/>
                    </a:cubicBezTo>
                    <a:lnTo>
                      <a:pt x="98793" y="124254"/>
                    </a:lnTo>
                    <a:lnTo>
                      <a:pt x="91227" y="124254"/>
                    </a:lnTo>
                    <a:cubicBezTo>
                      <a:pt x="70949" y="124254"/>
                      <a:pt x="70949" y="121530"/>
                      <a:pt x="70949" y="115176"/>
                    </a:cubicBezTo>
                    <a:lnTo>
                      <a:pt x="70949" y="13812"/>
                    </a:lnTo>
                    <a:cubicBezTo>
                      <a:pt x="70949" y="9878"/>
                      <a:pt x="70949" y="7458"/>
                      <a:pt x="74581" y="6550"/>
                    </a:cubicBezTo>
                    <a:cubicBezTo>
                      <a:pt x="76700" y="6247"/>
                      <a:pt x="81845" y="6247"/>
                      <a:pt x="85477" y="6247"/>
                    </a:cubicBezTo>
                    <a:cubicBezTo>
                      <a:pt x="114531" y="6247"/>
                      <a:pt x="117255" y="12602"/>
                      <a:pt x="119979" y="43465"/>
                    </a:cubicBezTo>
                    <a:lnTo>
                      <a:pt x="124822" y="43465"/>
                    </a:ln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6F496C03-93FF-A499-EBD8-3905D1A468CD}"/>
                  </a:ext>
                </a:extLst>
              </p:cNvPr>
              <p:cNvSpPr/>
              <p:nvPr/>
            </p:nvSpPr>
            <p:spPr>
              <a:xfrm>
                <a:off x="5902043" y="4932756"/>
                <a:ext cx="41160" cy="128596"/>
              </a:xfrm>
              <a:custGeom>
                <a:avLst/>
                <a:gdLst>
                  <a:gd name="connsiteX0" fmla="*/ 27677 w 41160"/>
                  <a:gd name="connsiteY0" fmla="*/ 43767 h 128596"/>
                  <a:gd name="connsiteX1" fmla="*/ 741 w 41160"/>
                  <a:gd name="connsiteY1" fmla="*/ 45885 h 128596"/>
                  <a:gd name="connsiteX2" fmla="*/ 741 w 41160"/>
                  <a:gd name="connsiteY2" fmla="*/ 51937 h 128596"/>
                  <a:gd name="connsiteX3" fmla="*/ 14966 w 41160"/>
                  <a:gd name="connsiteY3" fmla="*/ 62527 h 128596"/>
                  <a:gd name="connsiteX4" fmla="*/ 14966 w 41160"/>
                  <a:gd name="connsiteY4" fmla="*/ 114269 h 128596"/>
                  <a:gd name="connsiteX5" fmla="*/ 136 w 41160"/>
                  <a:gd name="connsiteY5" fmla="*/ 122741 h 128596"/>
                  <a:gd name="connsiteX6" fmla="*/ 136 w 41160"/>
                  <a:gd name="connsiteY6" fmla="*/ 128792 h 128596"/>
                  <a:gd name="connsiteX7" fmla="*/ 21322 w 41160"/>
                  <a:gd name="connsiteY7" fmla="*/ 128187 h 128596"/>
                  <a:gd name="connsiteX8" fmla="*/ 41297 w 41160"/>
                  <a:gd name="connsiteY8" fmla="*/ 128792 h 128596"/>
                  <a:gd name="connsiteX9" fmla="*/ 41297 w 41160"/>
                  <a:gd name="connsiteY9" fmla="*/ 122741 h 128596"/>
                  <a:gd name="connsiteX10" fmla="*/ 27677 w 41160"/>
                  <a:gd name="connsiteY10" fmla="*/ 114269 h 128596"/>
                  <a:gd name="connsiteX11" fmla="*/ 28585 w 41160"/>
                  <a:gd name="connsiteY11" fmla="*/ 10484 h 128596"/>
                  <a:gd name="connsiteX12" fmla="*/ 18295 w 41160"/>
                  <a:gd name="connsiteY12" fmla="*/ 196 h 128596"/>
                  <a:gd name="connsiteX13" fmla="*/ 8308 w 41160"/>
                  <a:gd name="connsiteY13" fmla="*/ 10484 h 128596"/>
                  <a:gd name="connsiteX14" fmla="*/ 18295 w 41160"/>
                  <a:gd name="connsiteY14" fmla="*/ 20469 h 128596"/>
                  <a:gd name="connsiteX15" fmla="*/ 28585 w 41160"/>
                  <a:gd name="connsiteY15" fmla="*/ 10484 h 128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160" h="128596">
                    <a:moveTo>
                      <a:pt x="27677" y="43767"/>
                    </a:moveTo>
                    <a:lnTo>
                      <a:pt x="741" y="45885"/>
                    </a:lnTo>
                    <a:lnTo>
                      <a:pt x="741" y="51937"/>
                    </a:lnTo>
                    <a:cubicBezTo>
                      <a:pt x="13453" y="51937"/>
                      <a:pt x="14966" y="53147"/>
                      <a:pt x="14966" y="62527"/>
                    </a:cubicBezTo>
                    <a:lnTo>
                      <a:pt x="14966" y="114269"/>
                    </a:lnTo>
                    <a:cubicBezTo>
                      <a:pt x="14966" y="122741"/>
                      <a:pt x="12847" y="122741"/>
                      <a:pt x="136" y="122741"/>
                    </a:cubicBezTo>
                    <a:lnTo>
                      <a:pt x="136" y="128792"/>
                    </a:lnTo>
                    <a:cubicBezTo>
                      <a:pt x="6189" y="128490"/>
                      <a:pt x="16782" y="128187"/>
                      <a:pt x="21322" y="128187"/>
                    </a:cubicBezTo>
                    <a:cubicBezTo>
                      <a:pt x="27980" y="128187"/>
                      <a:pt x="34638" y="128490"/>
                      <a:pt x="41297" y="128792"/>
                    </a:cubicBezTo>
                    <a:lnTo>
                      <a:pt x="41297" y="122741"/>
                    </a:lnTo>
                    <a:cubicBezTo>
                      <a:pt x="28585" y="122741"/>
                      <a:pt x="27677" y="121833"/>
                      <a:pt x="27677" y="114269"/>
                    </a:cubicBezTo>
                    <a:close/>
                    <a:moveTo>
                      <a:pt x="28585" y="10484"/>
                    </a:moveTo>
                    <a:cubicBezTo>
                      <a:pt x="28585" y="4432"/>
                      <a:pt x="23743" y="196"/>
                      <a:pt x="18295" y="196"/>
                    </a:cubicBezTo>
                    <a:cubicBezTo>
                      <a:pt x="12545" y="196"/>
                      <a:pt x="8308" y="5340"/>
                      <a:pt x="8308" y="10484"/>
                    </a:cubicBezTo>
                    <a:cubicBezTo>
                      <a:pt x="8308" y="15627"/>
                      <a:pt x="12545" y="20469"/>
                      <a:pt x="18295" y="20469"/>
                    </a:cubicBezTo>
                    <a:cubicBezTo>
                      <a:pt x="23743" y="20469"/>
                      <a:pt x="28585" y="16535"/>
                      <a:pt x="28585" y="10484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10F05189-92BF-3FD3-1E43-F15A05BD46F2}"/>
                  </a:ext>
                </a:extLst>
              </p:cNvPr>
              <p:cNvSpPr/>
              <p:nvPr/>
            </p:nvSpPr>
            <p:spPr>
              <a:xfrm>
                <a:off x="5954565" y="4975419"/>
                <a:ext cx="74452" cy="88050"/>
              </a:xfrm>
              <a:custGeom>
                <a:avLst/>
                <a:gdLst>
                  <a:gd name="connsiteX0" fmla="*/ 16179 w 74452"/>
                  <a:gd name="connsiteY0" fmla="*/ 37716 h 88050"/>
                  <a:gd name="connsiteX1" fmla="*/ 40089 w 74452"/>
                  <a:gd name="connsiteY1" fmla="*/ 4129 h 88050"/>
                  <a:gd name="connsiteX2" fmla="*/ 61880 w 74452"/>
                  <a:gd name="connsiteY2" fmla="*/ 37716 h 88050"/>
                  <a:gd name="connsiteX3" fmla="*/ 15877 w 74452"/>
                  <a:gd name="connsiteY3" fmla="*/ 41649 h 88050"/>
                  <a:gd name="connsiteX4" fmla="*/ 69749 w 74452"/>
                  <a:gd name="connsiteY4" fmla="*/ 41649 h 88050"/>
                  <a:gd name="connsiteX5" fmla="*/ 74591 w 74452"/>
                  <a:gd name="connsiteY5" fmla="*/ 37716 h 88050"/>
                  <a:gd name="connsiteX6" fmla="*/ 40089 w 74452"/>
                  <a:gd name="connsiteY6" fmla="*/ 196 h 88050"/>
                  <a:gd name="connsiteX7" fmla="*/ 139 w 74452"/>
                  <a:gd name="connsiteY7" fmla="*/ 43767 h 88050"/>
                  <a:gd name="connsiteX8" fmla="*/ 42207 w 74452"/>
                  <a:gd name="connsiteY8" fmla="*/ 88247 h 88050"/>
                  <a:gd name="connsiteX9" fmla="*/ 74591 w 74452"/>
                  <a:gd name="connsiteY9" fmla="*/ 63132 h 88050"/>
                  <a:gd name="connsiteX10" fmla="*/ 71867 w 74452"/>
                  <a:gd name="connsiteY10" fmla="*/ 61014 h 88050"/>
                  <a:gd name="connsiteX11" fmla="*/ 69446 w 74452"/>
                  <a:gd name="connsiteY11" fmla="*/ 63738 h 88050"/>
                  <a:gd name="connsiteX12" fmla="*/ 43418 w 74452"/>
                  <a:gd name="connsiteY12" fmla="*/ 83405 h 88050"/>
                  <a:gd name="connsiteX13" fmla="*/ 21930 w 74452"/>
                  <a:gd name="connsiteY13" fmla="*/ 70697 h 88050"/>
                  <a:gd name="connsiteX14" fmla="*/ 15877 w 74452"/>
                  <a:gd name="connsiteY14" fmla="*/ 41649 h 88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4452" h="88050">
                    <a:moveTo>
                      <a:pt x="16179" y="37716"/>
                    </a:moveTo>
                    <a:cubicBezTo>
                      <a:pt x="17390" y="8971"/>
                      <a:pt x="33430" y="4129"/>
                      <a:pt x="40089" y="4129"/>
                    </a:cubicBezTo>
                    <a:cubicBezTo>
                      <a:pt x="59761" y="4129"/>
                      <a:pt x="61880" y="30151"/>
                      <a:pt x="61880" y="37716"/>
                    </a:cubicBezTo>
                    <a:close/>
                    <a:moveTo>
                      <a:pt x="15877" y="41649"/>
                    </a:moveTo>
                    <a:lnTo>
                      <a:pt x="69749" y="41649"/>
                    </a:lnTo>
                    <a:cubicBezTo>
                      <a:pt x="73986" y="41649"/>
                      <a:pt x="74591" y="41649"/>
                      <a:pt x="74591" y="37716"/>
                    </a:cubicBezTo>
                    <a:cubicBezTo>
                      <a:pt x="74591" y="18653"/>
                      <a:pt x="63998" y="196"/>
                      <a:pt x="40089" y="196"/>
                    </a:cubicBezTo>
                    <a:cubicBezTo>
                      <a:pt x="17693" y="196"/>
                      <a:pt x="139" y="19864"/>
                      <a:pt x="139" y="43767"/>
                    </a:cubicBezTo>
                    <a:cubicBezTo>
                      <a:pt x="139" y="69487"/>
                      <a:pt x="20114" y="88247"/>
                      <a:pt x="42207" y="88247"/>
                    </a:cubicBezTo>
                    <a:cubicBezTo>
                      <a:pt x="65814" y="88247"/>
                      <a:pt x="74591" y="67066"/>
                      <a:pt x="74591" y="63132"/>
                    </a:cubicBezTo>
                    <a:cubicBezTo>
                      <a:pt x="74591" y="61317"/>
                      <a:pt x="72775" y="61014"/>
                      <a:pt x="71867" y="61014"/>
                    </a:cubicBezTo>
                    <a:cubicBezTo>
                      <a:pt x="70354" y="61014"/>
                      <a:pt x="69749" y="62225"/>
                      <a:pt x="69446" y="63738"/>
                    </a:cubicBezTo>
                    <a:cubicBezTo>
                      <a:pt x="62788" y="83405"/>
                      <a:pt x="45537" y="83405"/>
                      <a:pt x="43418" y="83405"/>
                    </a:cubicBezTo>
                    <a:cubicBezTo>
                      <a:pt x="34036" y="83405"/>
                      <a:pt x="26167" y="77656"/>
                      <a:pt x="21930" y="70697"/>
                    </a:cubicBezTo>
                    <a:cubicBezTo>
                      <a:pt x="15877" y="61317"/>
                      <a:pt x="15877" y="48609"/>
                      <a:pt x="15877" y="41649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B47F3881-803C-825C-F0C3-A30C65242731}"/>
                  </a:ext>
                </a:extLst>
              </p:cNvPr>
              <p:cNvSpPr/>
              <p:nvPr/>
            </p:nvSpPr>
            <p:spPr>
              <a:xfrm>
                <a:off x="6040643" y="4976327"/>
                <a:ext cx="150115" cy="85025"/>
              </a:xfrm>
              <a:custGeom>
                <a:avLst/>
                <a:gdLst>
                  <a:gd name="connsiteX0" fmla="*/ 15276 w 150115"/>
                  <a:gd name="connsiteY0" fmla="*/ 19258 h 85025"/>
                  <a:gd name="connsiteX1" fmla="*/ 15276 w 150115"/>
                  <a:gd name="connsiteY1" fmla="*/ 70697 h 85025"/>
                  <a:gd name="connsiteX2" fmla="*/ 143 w 150115"/>
                  <a:gd name="connsiteY2" fmla="*/ 79169 h 85025"/>
                  <a:gd name="connsiteX3" fmla="*/ 143 w 150115"/>
                  <a:gd name="connsiteY3" fmla="*/ 85221 h 85025"/>
                  <a:gd name="connsiteX4" fmla="*/ 21934 w 150115"/>
                  <a:gd name="connsiteY4" fmla="*/ 84616 h 85025"/>
                  <a:gd name="connsiteX5" fmla="*/ 43422 w 150115"/>
                  <a:gd name="connsiteY5" fmla="*/ 85221 h 85025"/>
                  <a:gd name="connsiteX6" fmla="*/ 43422 w 150115"/>
                  <a:gd name="connsiteY6" fmla="*/ 79169 h 85025"/>
                  <a:gd name="connsiteX7" fmla="*/ 28592 w 150115"/>
                  <a:gd name="connsiteY7" fmla="*/ 70697 h 85025"/>
                  <a:gd name="connsiteX8" fmla="*/ 28592 w 150115"/>
                  <a:gd name="connsiteY8" fmla="*/ 35295 h 85025"/>
                  <a:gd name="connsiteX9" fmla="*/ 54318 w 150115"/>
                  <a:gd name="connsiteY9" fmla="*/ 4432 h 85025"/>
                  <a:gd name="connsiteX10" fmla="*/ 68543 w 150115"/>
                  <a:gd name="connsiteY10" fmla="*/ 25915 h 85025"/>
                  <a:gd name="connsiteX11" fmla="*/ 68543 w 150115"/>
                  <a:gd name="connsiteY11" fmla="*/ 70697 h 85025"/>
                  <a:gd name="connsiteX12" fmla="*/ 53713 w 150115"/>
                  <a:gd name="connsiteY12" fmla="*/ 79169 h 85025"/>
                  <a:gd name="connsiteX13" fmla="*/ 53713 w 150115"/>
                  <a:gd name="connsiteY13" fmla="*/ 85221 h 85025"/>
                  <a:gd name="connsiteX14" fmla="*/ 75504 w 150115"/>
                  <a:gd name="connsiteY14" fmla="*/ 84616 h 85025"/>
                  <a:gd name="connsiteX15" fmla="*/ 96992 w 150115"/>
                  <a:gd name="connsiteY15" fmla="*/ 85221 h 85025"/>
                  <a:gd name="connsiteX16" fmla="*/ 96992 w 150115"/>
                  <a:gd name="connsiteY16" fmla="*/ 79169 h 85025"/>
                  <a:gd name="connsiteX17" fmla="*/ 81859 w 150115"/>
                  <a:gd name="connsiteY17" fmla="*/ 70697 h 85025"/>
                  <a:gd name="connsiteX18" fmla="*/ 81859 w 150115"/>
                  <a:gd name="connsiteY18" fmla="*/ 35295 h 85025"/>
                  <a:gd name="connsiteX19" fmla="*/ 107887 w 150115"/>
                  <a:gd name="connsiteY19" fmla="*/ 4432 h 85025"/>
                  <a:gd name="connsiteX20" fmla="*/ 122112 w 150115"/>
                  <a:gd name="connsiteY20" fmla="*/ 25915 h 85025"/>
                  <a:gd name="connsiteX21" fmla="*/ 122112 w 150115"/>
                  <a:gd name="connsiteY21" fmla="*/ 70697 h 85025"/>
                  <a:gd name="connsiteX22" fmla="*/ 106979 w 150115"/>
                  <a:gd name="connsiteY22" fmla="*/ 79169 h 85025"/>
                  <a:gd name="connsiteX23" fmla="*/ 106979 w 150115"/>
                  <a:gd name="connsiteY23" fmla="*/ 85221 h 85025"/>
                  <a:gd name="connsiteX24" fmla="*/ 128770 w 150115"/>
                  <a:gd name="connsiteY24" fmla="*/ 84616 h 85025"/>
                  <a:gd name="connsiteX25" fmla="*/ 150259 w 150115"/>
                  <a:gd name="connsiteY25" fmla="*/ 85221 h 85025"/>
                  <a:gd name="connsiteX26" fmla="*/ 150259 w 150115"/>
                  <a:gd name="connsiteY26" fmla="*/ 79169 h 85025"/>
                  <a:gd name="connsiteX27" fmla="*/ 135429 w 150115"/>
                  <a:gd name="connsiteY27" fmla="*/ 73420 h 85025"/>
                  <a:gd name="connsiteX28" fmla="*/ 135429 w 150115"/>
                  <a:gd name="connsiteY28" fmla="*/ 36808 h 85025"/>
                  <a:gd name="connsiteX29" fmla="*/ 129376 w 150115"/>
                  <a:gd name="connsiteY29" fmla="*/ 7458 h 85025"/>
                  <a:gd name="connsiteX30" fmla="*/ 109098 w 150115"/>
                  <a:gd name="connsiteY30" fmla="*/ 196 h 85025"/>
                  <a:gd name="connsiteX31" fmla="*/ 81254 w 150115"/>
                  <a:gd name="connsiteY31" fmla="*/ 19258 h 85025"/>
                  <a:gd name="connsiteX32" fmla="*/ 55831 w 150115"/>
                  <a:gd name="connsiteY32" fmla="*/ 196 h 85025"/>
                  <a:gd name="connsiteX33" fmla="*/ 27382 w 150115"/>
                  <a:gd name="connsiteY33" fmla="*/ 20469 h 85025"/>
                  <a:gd name="connsiteX34" fmla="*/ 27382 w 150115"/>
                  <a:gd name="connsiteY34" fmla="*/ 196 h 85025"/>
                  <a:gd name="connsiteX35" fmla="*/ 143 w 150115"/>
                  <a:gd name="connsiteY35" fmla="*/ 2314 h 85025"/>
                  <a:gd name="connsiteX36" fmla="*/ 143 w 150115"/>
                  <a:gd name="connsiteY36" fmla="*/ 8365 h 85025"/>
                  <a:gd name="connsiteX37" fmla="*/ 15276 w 150115"/>
                  <a:gd name="connsiteY37" fmla="*/ 19258 h 8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50115" h="85025">
                    <a:moveTo>
                      <a:pt x="15276" y="19258"/>
                    </a:moveTo>
                    <a:lnTo>
                      <a:pt x="15276" y="70697"/>
                    </a:lnTo>
                    <a:cubicBezTo>
                      <a:pt x="15276" y="79169"/>
                      <a:pt x="13157" y="79169"/>
                      <a:pt x="143" y="79169"/>
                    </a:cubicBezTo>
                    <a:lnTo>
                      <a:pt x="143" y="85221"/>
                    </a:lnTo>
                    <a:cubicBezTo>
                      <a:pt x="7104" y="84918"/>
                      <a:pt x="16789" y="84616"/>
                      <a:pt x="21934" y="84616"/>
                    </a:cubicBezTo>
                    <a:cubicBezTo>
                      <a:pt x="27079" y="84616"/>
                      <a:pt x="37067" y="84918"/>
                      <a:pt x="43422" y="85221"/>
                    </a:cubicBezTo>
                    <a:lnTo>
                      <a:pt x="43422" y="79169"/>
                    </a:lnTo>
                    <a:cubicBezTo>
                      <a:pt x="30711" y="79169"/>
                      <a:pt x="28592" y="79169"/>
                      <a:pt x="28592" y="70697"/>
                    </a:cubicBezTo>
                    <a:lnTo>
                      <a:pt x="28592" y="35295"/>
                    </a:lnTo>
                    <a:cubicBezTo>
                      <a:pt x="28592" y="15325"/>
                      <a:pt x="42212" y="4432"/>
                      <a:pt x="54318" y="4432"/>
                    </a:cubicBezTo>
                    <a:cubicBezTo>
                      <a:pt x="66424" y="4432"/>
                      <a:pt x="68543" y="15022"/>
                      <a:pt x="68543" y="25915"/>
                    </a:cubicBezTo>
                    <a:lnTo>
                      <a:pt x="68543" y="70697"/>
                    </a:lnTo>
                    <a:cubicBezTo>
                      <a:pt x="68543" y="79169"/>
                      <a:pt x="66424" y="79169"/>
                      <a:pt x="53713" y="79169"/>
                    </a:cubicBezTo>
                    <a:lnTo>
                      <a:pt x="53713" y="85221"/>
                    </a:lnTo>
                    <a:cubicBezTo>
                      <a:pt x="60371" y="84918"/>
                      <a:pt x="70056" y="84616"/>
                      <a:pt x="75504" y="84616"/>
                    </a:cubicBezTo>
                    <a:cubicBezTo>
                      <a:pt x="80346" y="84616"/>
                      <a:pt x="90334" y="84918"/>
                      <a:pt x="96992" y="85221"/>
                    </a:cubicBezTo>
                    <a:lnTo>
                      <a:pt x="96992" y="79169"/>
                    </a:lnTo>
                    <a:cubicBezTo>
                      <a:pt x="83978" y="79169"/>
                      <a:pt x="81859" y="79169"/>
                      <a:pt x="81859" y="70697"/>
                    </a:cubicBezTo>
                    <a:lnTo>
                      <a:pt x="81859" y="35295"/>
                    </a:lnTo>
                    <a:cubicBezTo>
                      <a:pt x="81859" y="15325"/>
                      <a:pt x="95479" y="4432"/>
                      <a:pt x="107887" y="4432"/>
                    </a:cubicBezTo>
                    <a:cubicBezTo>
                      <a:pt x="119993" y="4432"/>
                      <a:pt x="122112" y="15022"/>
                      <a:pt x="122112" y="25915"/>
                    </a:cubicBezTo>
                    <a:lnTo>
                      <a:pt x="122112" y="70697"/>
                    </a:lnTo>
                    <a:cubicBezTo>
                      <a:pt x="122112" y="79169"/>
                      <a:pt x="119993" y="79169"/>
                      <a:pt x="106979" y="79169"/>
                    </a:cubicBezTo>
                    <a:lnTo>
                      <a:pt x="106979" y="85221"/>
                    </a:lnTo>
                    <a:cubicBezTo>
                      <a:pt x="113940" y="84918"/>
                      <a:pt x="123625" y="84616"/>
                      <a:pt x="128770" y="84616"/>
                    </a:cubicBezTo>
                    <a:cubicBezTo>
                      <a:pt x="133915" y="84616"/>
                      <a:pt x="143903" y="84918"/>
                      <a:pt x="150259" y="85221"/>
                    </a:cubicBezTo>
                    <a:lnTo>
                      <a:pt x="150259" y="79169"/>
                    </a:lnTo>
                    <a:cubicBezTo>
                      <a:pt x="140271" y="79169"/>
                      <a:pt x="135429" y="79169"/>
                      <a:pt x="135429" y="73420"/>
                    </a:cubicBezTo>
                    <a:lnTo>
                      <a:pt x="135429" y="36808"/>
                    </a:lnTo>
                    <a:cubicBezTo>
                      <a:pt x="135429" y="20166"/>
                      <a:pt x="135429" y="14417"/>
                      <a:pt x="129376" y="7458"/>
                    </a:cubicBezTo>
                    <a:cubicBezTo>
                      <a:pt x="126652" y="4129"/>
                      <a:pt x="120296" y="196"/>
                      <a:pt x="109098" y="196"/>
                    </a:cubicBezTo>
                    <a:cubicBezTo>
                      <a:pt x="93057" y="196"/>
                      <a:pt x="84583" y="11694"/>
                      <a:pt x="81254" y="19258"/>
                    </a:cubicBezTo>
                    <a:cubicBezTo>
                      <a:pt x="78530" y="2314"/>
                      <a:pt x="64305" y="196"/>
                      <a:pt x="55831" y="196"/>
                    </a:cubicBezTo>
                    <a:cubicBezTo>
                      <a:pt x="41606" y="196"/>
                      <a:pt x="32830" y="8668"/>
                      <a:pt x="27382" y="20469"/>
                    </a:cubicBezTo>
                    <a:lnTo>
                      <a:pt x="27382" y="196"/>
                    </a:lnTo>
                    <a:lnTo>
                      <a:pt x="143" y="2314"/>
                    </a:lnTo>
                    <a:lnTo>
                      <a:pt x="143" y="8365"/>
                    </a:lnTo>
                    <a:cubicBezTo>
                      <a:pt x="13762" y="8365"/>
                      <a:pt x="15276" y="9576"/>
                      <a:pt x="15276" y="19258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454B5C52-A992-EA54-E46B-C9EAAB0936AA}"/>
                  </a:ext>
                </a:extLst>
              </p:cNvPr>
              <p:cNvSpPr/>
              <p:nvPr/>
            </p:nvSpPr>
            <p:spPr>
              <a:xfrm>
                <a:off x="6200310" y="4976327"/>
                <a:ext cx="94730" cy="122242"/>
              </a:xfrm>
              <a:custGeom>
                <a:avLst/>
                <a:gdLst>
                  <a:gd name="connsiteX0" fmla="*/ 27693 w 94730"/>
                  <a:gd name="connsiteY0" fmla="*/ 12904 h 122242"/>
                  <a:gd name="connsiteX1" fmla="*/ 27693 w 94730"/>
                  <a:gd name="connsiteY1" fmla="*/ 196 h 122242"/>
                  <a:gd name="connsiteX2" fmla="*/ 151 w 94730"/>
                  <a:gd name="connsiteY2" fmla="*/ 2314 h 122242"/>
                  <a:gd name="connsiteX3" fmla="*/ 151 w 94730"/>
                  <a:gd name="connsiteY3" fmla="*/ 8365 h 122242"/>
                  <a:gd name="connsiteX4" fmla="*/ 14981 w 94730"/>
                  <a:gd name="connsiteY4" fmla="*/ 18048 h 122242"/>
                  <a:gd name="connsiteX5" fmla="*/ 14981 w 94730"/>
                  <a:gd name="connsiteY5" fmla="*/ 107914 h 122242"/>
                  <a:gd name="connsiteX6" fmla="*/ 151 w 94730"/>
                  <a:gd name="connsiteY6" fmla="*/ 116689 h 122242"/>
                  <a:gd name="connsiteX7" fmla="*/ 151 w 94730"/>
                  <a:gd name="connsiteY7" fmla="*/ 122438 h 122242"/>
                  <a:gd name="connsiteX8" fmla="*/ 21640 w 94730"/>
                  <a:gd name="connsiteY8" fmla="*/ 121833 h 122242"/>
                  <a:gd name="connsiteX9" fmla="*/ 43431 w 94730"/>
                  <a:gd name="connsiteY9" fmla="*/ 122438 h 122242"/>
                  <a:gd name="connsiteX10" fmla="*/ 43431 w 94730"/>
                  <a:gd name="connsiteY10" fmla="*/ 116689 h 122242"/>
                  <a:gd name="connsiteX11" fmla="*/ 28298 w 94730"/>
                  <a:gd name="connsiteY11" fmla="*/ 107914 h 122242"/>
                  <a:gd name="connsiteX12" fmla="*/ 28298 w 94730"/>
                  <a:gd name="connsiteY12" fmla="*/ 74025 h 122242"/>
                  <a:gd name="connsiteX13" fmla="*/ 51905 w 94730"/>
                  <a:gd name="connsiteY13" fmla="*/ 87339 h 122242"/>
                  <a:gd name="connsiteX14" fmla="*/ 94882 w 94730"/>
                  <a:gd name="connsiteY14" fmla="*/ 43767 h 122242"/>
                  <a:gd name="connsiteX15" fmla="*/ 54629 w 94730"/>
                  <a:gd name="connsiteY15" fmla="*/ 196 h 122242"/>
                  <a:gd name="connsiteX16" fmla="*/ 27693 w 94730"/>
                  <a:gd name="connsiteY16" fmla="*/ 12904 h 122242"/>
                  <a:gd name="connsiteX17" fmla="*/ 28298 w 94730"/>
                  <a:gd name="connsiteY17" fmla="*/ 63435 h 122242"/>
                  <a:gd name="connsiteX18" fmla="*/ 28298 w 94730"/>
                  <a:gd name="connsiteY18" fmla="*/ 20469 h 122242"/>
                  <a:gd name="connsiteX19" fmla="*/ 53116 w 94730"/>
                  <a:gd name="connsiteY19" fmla="*/ 5037 h 122242"/>
                  <a:gd name="connsiteX20" fmla="*/ 78841 w 94730"/>
                  <a:gd name="connsiteY20" fmla="*/ 43767 h 122242"/>
                  <a:gd name="connsiteX21" fmla="*/ 51300 w 94730"/>
                  <a:gd name="connsiteY21" fmla="*/ 83103 h 122242"/>
                  <a:gd name="connsiteX22" fmla="*/ 31022 w 94730"/>
                  <a:gd name="connsiteY22" fmla="*/ 71302 h 122242"/>
                  <a:gd name="connsiteX23" fmla="*/ 28298 w 94730"/>
                  <a:gd name="connsiteY23" fmla="*/ 63435 h 122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94730" h="122242">
                    <a:moveTo>
                      <a:pt x="27693" y="12904"/>
                    </a:moveTo>
                    <a:lnTo>
                      <a:pt x="27693" y="196"/>
                    </a:lnTo>
                    <a:lnTo>
                      <a:pt x="151" y="2314"/>
                    </a:lnTo>
                    <a:lnTo>
                      <a:pt x="151" y="8365"/>
                    </a:lnTo>
                    <a:cubicBezTo>
                      <a:pt x="13771" y="8365"/>
                      <a:pt x="14981" y="9576"/>
                      <a:pt x="14981" y="18048"/>
                    </a:cubicBezTo>
                    <a:lnTo>
                      <a:pt x="14981" y="107914"/>
                    </a:lnTo>
                    <a:cubicBezTo>
                      <a:pt x="14981" y="116689"/>
                      <a:pt x="12863" y="116689"/>
                      <a:pt x="151" y="116689"/>
                    </a:cubicBezTo>
                    <a:lnTo>
                      <a:pt x="151" y="122438"/>
                    </a:lnTo>
                    <a:cubicBezTo>
                      <a:pt x="6507" y="122438"/>
                      <a:pt x="16495" y="121833"/>
                      <a:pt x="21640" y="121833"/>
                    </a:cubicBezTo>
                    <a:cubicBezTo>
                      <a:pt x="26785" y="121833"/>
                      <a:pt x="36470" y="122438"/>
                      <a:pt x="43431" y="122438"/>
                    </a:cubicBezTo>
                    <a:lnTo>
                      <a:pt x="43431" y="116689"/>
                    </a:lnTo>
                    <a:cubicBezTo>
                      <a:pt x="30417" y="116689"/>
                      <a:pt x="28298" y="116689"/>
                      <a:pt x="28298" y="107914"/>
                    </a:cubicBezTo>
                    <a:lnTo>
                      <a:pt x="28298" y="74025"/>
                    </a:lnTo>
                    <a:cubicBezTo>
                      <a:pt x="29206" y="77051"/>
                      <a:pt x="37378" y="87339"/>
                      <a:pt x="51905" y="87339"/>
                    </a:cubicBezTo>
                    <a:cubicBezTo>
                      <a:pt x="74907" y="87339"/>
                      <a:pt x="94882" y="68579"/>
                      <a:pt x="94882" y="43767"/>
                    </a:cubicBezTo>
                    <a:cubicBezTo>
                      <a:pt x="94882" y="19258"/>
                      <a:pt x="76117" y="196"/>
                      <a:pt x="54629" y="196"/>
                    </a:cubicBezTo>
                    <a:cubicBezTo>
                      <a:pt x="39799" y="196"/>
                      <a:pt x="31627" y="8668"/>
                      <a:pt x="27693" y="12904"/>
                    </a:cubicBezTo>
                    <a:close/>
                    <a:moveTo>
                      <a:pt x="28298" y="63435"/>
                    </a:moveTo>
                    <a:lnTo>
                      <a:pt x="28298" y="20469"/>
                    </a:lnTo>
                    <a:cubicBezTo>
                      <a:pt x="34048" y="10786"/>
                      <a:pt x="43431" y="5037"/>
                      <a:pt x="53116" y="5037"/>
                    </a:cubicBezTo>
                    <a:cubicBezTo>
                      <a:pt x="67038" y="5037"/>
                      <a:pt x="78841" y="21982"/>
                      <a:pt x="78841" y="43767"/>
                    </a:cubicBezTo>
                    <a:cubicBezTo>
                      <a:pt x="78841" y="67066"/>
                      <a:pt x="65524" y="83103"/>
                      <a:pt x="51300" y="83103"/>
                    </a:cubicBezTo>
                    <a:cubicBezTo>
                      <a:pt x="43431" y="83103"/>
                      <a:pt x="36167" y="79169"/>
                      <a:pt x="31022" y="71302"/>
                    </a:cubicBezTo>
                    <a:cubicBezTo>
                      <a:pt x="28298" y="67369"/>
                      <a:pt x="28298" y="67066"/>
                      <a:pt x="28298" y="63435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CB41F38-2266-CA29-BF3E-8DACE5AD43E8}"/>
                </a:ext>
              </a:extLst>
            </p:cNvPr>
            <p:cNvSpPr/>
            <p:nvPr/>
          </p:nvSpPr>
          <p:spPr>
            <a:xfrm>
              <a:off x="5975365" y="5435663"/>
              <a:ext cx="119040" cy="123246"/>
            </a:xfrm>
            <a:custGeom>
              <a:avLst/>
              <a:gdLst>
                <a:gd name="connsiteX0" fmla="*/ 85202 w 85045"/>
                <a:gd name="connsiteY0" fmla="*/ 44978 h 88050"/>
                <a:gd name="connsiteX1" fmla="*/ 42831 w 85045"/>
                <a:gd name="connsiteY1" fmla="*/ 196 h 88050"/>
                <a:gd name="connsiteX2" fmla="*/ 157 w 85045"/>
                <a:gd name="connsiteY2" fmla="*/ 44978 h 88050"/>
                <a:gd name="connsiteX3" fmla="*/ 42529 w 85045"/>
                <a:gd name="connsiteY3" fmla="*/ 88247 h 88050"/>
                <a:gd name="connsiteX4" fmla="*/ 85202 w 85045"/>
                <a:gd name="connsiteY4" fmla="*/ 44978 h 88050"/>
                <a:gd name="connsiteX5" fmla="*/ 42831 w 85045"/>
                <a:gd name="connsiteY5" fmla="*/ 83405 h 88050"/>
                <a:gd name="connsiteX6" fmla="*/ 20738 w 85045"/>
                <a:gd name="connsiteY6" fmla="*/ 70697 h 88050"/>
                <a:gd name="connsiteX7" fmla="*/ 15895 w 85045"/>
                <a:gd name="connsiteY7" fmla="*/ 43465 h 88050"/>
                <a:gd name="connsiteX8" fmla="*/ 20738 w 85045"/>
                <a:gd name="connsiteY8" fmla="*/ 17140 h 88050"/>
                <a:gd name="connsiteX9" fmla="*/ 42529 w 85045"/>
                <a:gd name="connsiteY9" fmla="*/ 4129 h 88050"/>
                <a:gd name="connsiteX10" fmla="*/ 64319 w 85045"/>
                <a:gd name="connsiteY10" fmla="*/ 16838 h 88050"/>
                <a:gd name="connsiteX11" fmla="*/ 69162 w 85045"/>
                <a:gd name="connsiteY11" fmla="*/ 43465 h 88050"/>
                <a:gd name="connsiteX12" fmla="*/ 64925 w 85045"/>
                <a:gd name="connsiteY12" fmla="*/ 69184 h 88050"/>
                <a:gd name="connsiteX13" fmla="*/ 42831 w 85045"/>
                <a:gd name="connsiteY13" fmla="*/ 83405 h 88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45" h="88050">
                  <a:moveTo>
                    <a:pt x="85202" y="44978"/>
                  </a:moveTo>
                  <a:cubicBezTo>
                    <a:pt x="85202" y="20469"/>
                    <a:pt x="66135" y="196"/>
                    <a:pt x="42831" y="196"/>
                  </a:cubicBezTo>
                  <a:cubicBezTo>
                    <a:pt x="18619" y="196"/>
                    <a:pt x="157" y="21074"/>
                    <a:pt x="157" y="44978"/>
                  </a:cubicBezTo>
                  <a:cubicBezTo>
                    <a:pt x="157" y="69789"/>
                    <a:pt x="20132" y="88247"/>
                    <a:pt x="42529" y="88247"/>
                  </a:cubicBezTo>
                  <a:cubicBezTo>
                    <a:pt x="65833" y="88247"/>
                    <a:pt x="85202" y="69487"/>
                    <a:pt x="85202" y="44978"/>
                  </a:cubicBezTo>
                  <a:close/>
                  <a:moveTo>
                    <a:pt x="42831" y="83405"/>
                  </a:moveTo>
                  <a:cubicBezTo>
                    <a:pt x="34357" y="83405"/>
                    <a:pt x="26185" y="79472"/>
                    <a:pt x="20738" y="70697"/>
                  </a:cubicBezTo>
                  <a:cubicBezTo>
                    <a:pt x="15895" y="62225"/>
                    <a:pt x="15895" y="50424"/>
                    <a:pt x="15895" y="43465"/>
                  </a:cubicBezTo>
                  <a:cubicBezTo>
                    <a:pt x="15895" y="35900"/>
                    <a:pt x="15895" y="25613"/>
                    <a:pt x="20738" y="17140"/>
                  </a:cubicBezTo>
                  <a:cubicBezTo>
                    <a:pt x="25883" y="8365"/>
                    <a:pt x="34962" y="4129"/>
                    <a:pt x="42529" y="4129"/>
                  </a:cubicBezTo>
                  <a:cubicBezTo>
                    <a:pt x="51003" y="4129"/>
                    <a:pt x="59174" y="8365"/>
                    <a:pt x="64319" y="16838"/>
                  </a:cubicBezTo>
                  <a:cubicBezTo>
                    <a:pt x="69162" y="25007"/>
                    <a:pt x="69162" y="36203"/>
                    <a:pt x="69162" y="43465"/>
                  </a:cubicBezTo>
                  <a:cubicBezTo>
                    <a:pt x="69162" y="50424"/>
                    <a:pt x="69162" y="60712"/>
                    <a:pt x="64925" y="69184"/>
                  </a:cubicBezTo>
                  <a:cubicBezTo>
                    <a:pt x="60688" y="77959"/>
                    <a:pt x="52213" y="83405"/>
                    <a:pt x="42831" y="83405"/>
                  </a:cubicBezTo>
                  <a:close/>
                </a:path>
              </a:pathLst>
            </a:custGeom>
            <a:solidFill>
              <a:schemeClr val="tx1"/>
            </a:solidFill>
            <a:ln w="193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grpSp>
          <p:nvGrpSpPr>
            <p:cNvPr id="288" name="Graphic 2">
              <a:extLst>
                <a:ext uri="{FF2B5EF4-FFF2-40B4-BE49-F238E27FC236}">
                  <a16:creationId xmlns:a16="http://schemas.microsoft.com/office/drawing/2014/main" id="{6AB7B32D-7893-98D8-7C01-64FE5FA1DD1C}"/>
                </a:ext>
              </a:extLst>
            </p:cNvPr>
            <p:cNvGrpSpPr/>
            <p:nvPr/>
          </p:nvGrpSpPr>
          <p:grpSpPr>
            <a:xfrm>
              <a:off x="6218684" y="5354346"/>
              <a:ext cx="262134" cy="268941"/>
              <a:chOff x="6486389" y="4917324"/>
              <a:chExt cx="187275" cy="192138"/>
            </a:xfrm>
            <a:solidFill>
              <a:schemeClr val="tx1"/>
            </a:solidFill>
          </p:grpSpPr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63FB6E38-C726-4AC3-9B87-338E8437574F}"/>
                  </a:ext>
                </a:extLst>
              </p:cNvPr>
              <p:cNvSpPr/>
              <p:nvPr/>
            </p:nvSpPr>
            <p:spPr>
              <a:xfrm>
                <a:off x="6486389" y="4917324"/>
                <a:ext cx="44489" cy="192138"/>
              </a:xfrm>
              <a:custGeom>
                <a:avLst/>
                <a:gdLst>
                  <a:gd name="connsiteX0" fmla="*/ 44655 w 44489"/>
                  <a:gd name="connsiteY0" fmla="*/ 190216 h 192138"/>
                  <a:gd name="connsiteX1" fmla="*/ 41326 w 44489"/>
                  <a:gd name="connsiteY1" fmla="*/ 185980 h 192138"/>
                  <a:gd name="connsiteX2" fmla="*/ 11364 w 44489"/>
                  <a:gd name="connsiteY2" fmla="*/ 96114 h 192138"/>
                  <a:gd name="connsiteX3" fmla="*/ 42234 w 44489"/>
                  <a:gd name="connsiteY3" fmla="*/ 5340 h 192138"/>
                  <a:gd name="connsiteX4" fmla="*/ 44655 w 44489"/>
                  <a:gd name="connsiteY4" fmla="*/ 2011 h 192138"/>
                  <a:gd name="connsiteX5" fmla="*/ 42839 w 44489"/>
                  <a:gd name="connsiteY5" fmla="*/ 196 h 192138"/>
                  <a:gd name="connsiteX6" fmla="*/ 12272 w 44489"/>
                  <a:gd name="connsiteY6" fmla="*/ 37716 h 192138"/>
                  <a:gd name="connsiteX7" fmla="*/ 165 w 44489"/>
                  <a:gd name="connsiteY7" fmla="*/ 96114 h 192138"/>
                  <a:gd name="connsiteX8" fmla="*/ 12877 w 44489"/>
                  <a:gd name="connsiteY8" fmla="*/ 156025 h 192138"/>
                  <a:gd name="connsiteX9" fmla="*/ 42839 w 44489"/>
                  <a:gd name="connsiteY9" fmla="*/ 192334 h 192138"/>
                  <a:gd name="connsiteX10" fmla="*/ 44655 w 44489"/>
                  <a:gd name="connsiteY10" fmla="*/ 190216 h 192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489" h="192138">
                    <a:moveTo>
                      <a:pt x="44655" y="190216"/>
                    </a:moveTo>
                    <a:cubicBezTo>
                      <a:pt x="44655" y="189611"/>
                      <a:pt x="44655" y="189308"/>
                      <a:pt x="41326" y="185980"/>
                    </a:cubicBezTo>
                    <a:cubicBezTo>
                      <a:pt x="17417" y="161774"/>
                      <a:pt x="11364" y="125464"/>
                      <a:pt x="11364" y="96114"/>
                    </a:cubicBezTo>
                    <a:cubicBezTo>
                      <a:pt x="11364" y="62830"/>
                      <a:pt x="18627" y="29244"/>
                      <a:pt x="42234" y="5340"/>
                    </a:cubicBezTo>
                    <a:cubicBezTo>
                      <a:pt x="44655" y="2919"/>
                      <a:pt x="44655" y="2616"/>
                      <a:pt x="44655" y="2011"/>
                    </a:cubicBezTo>
                    <a:cubicBezTo>
                      <a:pt x="44655" y="801"/>
                      <a:pt x="44050" y="196"/>
                      <a:pt x="42839" y="196"/>
                    </a:cubicBezTo>
                    <a:cubicBezTo>
                      <a:pt x="40721" y="196"/>
                      <a:pt x="23470" y="13207"/>
                      <a:pt x="12272" y="37716"/>
                    </a:cubicBezTo>
                    <a:cubicBezTo>
                      <a:pt x="2284" y="58594"/>
                      <a:pt x="165" y="80077"/>
                      <a:pt x="165" y="96114"/>
                    </a:cubicBezTo>
                    <a:cubicBezTo>
                      <a:pt x="165" y="111243"/>
                      <a:pt x="2284" y="134541"/>
                      <a:pt x="12877" y="156025"/>
                    </a:cubicBezTo>
                    <a:cubicBezTo>
                      <a:pt x="24378" y="179626"/>
                      <a:pt x="40721" y="192334"/>
                      <a:pt x="42839" y="192334"/>
                    </a:cubicBezTo>
                    <a:cubicBezTo>
                      <a:pt x="44050" y="192334"/>
                      <a:pt x="44655" y="191729"/>
                      <a:pt x="44655" y="190216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AC0CFCBF-E8BC-B9AA-48F5-19EF7446179D}"/>
                  </a:ext>
                </a:extLst>
              </p:cNvPr>
              <p:cNvSpPr/>
              <p:nvPr/>
            </p:nvSpPr>
            <p:spPr>
              <a:xfrm>
                <a:off x="6548476" y="4975419"/>
                <a:ext cx="62951" cy="88050"/>
              </a:xfrm>
              <a:custGeom>
                <a:avLst/>
                <a:gdLst>
                  <a:gd name="connsiteX0" fmla="*/ 33764 w 62951"/>
                  <a:gd name="connsiteY0" fmla="*/ 48911 h 88050"/>
                  <a:gd name="connsiteX1" fmla="*/ 53739 w 62951"/>
                  <a:gd name="connsiteY1" fmla="*/ 66461 h 88050"/>
                  <a:gd name="connsiteX2" fmla="*/ 31948 w 62951"/>
                  <a:gd name="connsiteY2" fmla="*/ 84011 h 88050"/>
                  <a:gd name="connsiteX3" fmla="*/ 5314 w 62951"/>
                  <a:gd name="connsiteY3" fmla="*/ 56778 h 88050"/>
                  <a:gd name="connsiteX4" fmla="*/ 2591 w 62951"/>
                  <a:gd name="connsiteY4" fmla="*/ 53450 h 88050"/>
                  <a:gd name="connsiteX5" fmla="*/ 169 w 62951"/>
                  <a:gd name="connsiteY5" fmla="*/ 58291 h 88050"/>
                  <a:gd name="connsiteX6" fmla="*/ 169 w 62951"/>
                  <a:gd name="connsiteY6" fmla="*/ 83708 h 88050"/>
                  <a:gd name="connsiteX7" fmla="*/ 2288 w 62951"/>
                  <a:gd name="connsiteY7" fmla="*/ 88247 h 88050"/>
                  <a:gd name="connsiteX8" fmla="*/ 7130 w 62951"/>
                  <a:gd name="connsiteY8" fmla="*/ 84313 h 88050"/>
                  <a:gd name="connsiteX9" fmla="*/ 11065 w 62951"/>
                  <a:gd name="connsiteY9" fmla="*/ 80077 h 88050"/>
                  <a:gd name="connsiteX10" fmla="*/ 31948 w 62951"/>
                  <a:gd name="connsiteY10" fmla="*/ 88247 h 88050"/>
                  <a:gd name="connsiteX11" fmla="*/ 63121 w 62951"/>
                  <a:gd name="connsiteY11" fmla="*/ 61620 h 88050"/>
                  <a:gd name="connsiteX12" fmla="*/ 54949 w 62951"/>
                  <a:gd name="connsiteY12" fmla="*/ 43162 h 88050"/>
                  <a:gd name="connsiteX13" fmla="*/ 33158 w 62951"/>
                  <a:gd name="connsiteY13" fmla="*/ 34085 h 88050"/>
                  <a:gd name="connsiteX14" fmla="*/ 9249 w 62951"/>
                  <a:gd name="connsiteY14" fmla="*/ 18351 h 88050"/>
                  <a:gd name="connsiteX15" fmla="*/ 31040 w 62951"/>
                  <a:gd name="connsiteY15" fmla="*/ 3827 h 88050"/>
                  <a:gd name="connsiteX16" fmla="*/ 53436 w 62951"/>
                  <a:gd name="connsiteY16" fmla="*/ 26823 h 88050"/>
                  <a:gd name="connsiteX17" fmla="*/ 55555 w 62951"/>
                  <a:gd name="connsiteY17" fmla="*/ 28638 h 88050"/>
                  <a:gd name="connsiteX18" fmla="*/ 58279 w 62951"/>
                  <a:gd name="connsiteY18" fmla="*/ 24100 h 88050"/>
                  <a:gd name="connsiteX19" fmla="*/ 58279 w 62951"/>
                  <a:gd name="connsiteY19" fmla="*/ 4734 h 88050"/>
                  <a:gd name="connsiteX20" fmla="*/ 56160 w 62951"/>
                  <a:gd name="connsiteY20" fmla="*/ 196 h 88050"/>
                  <a:gd name="connsiteX21" fmla="*/ 52226 w 62951"/>
                  <a:gd name="connsiteY21" fmla="*/ 2314 h 88050"/>
                  <a:gd name="connsiteX22" fmla="*/ 48896 w 62951"/>
                  <a:gd name="connsiteY22" fmla="*/ 5340 h 88050"/>
                  <a:gd name="connsiteX23" fmla="*/ 31040 w 62951"/>
                  <a:gd name="connsiteY23" fmla="*/ 196 h 88050"/>
                  <a:gd name="connsiteX24" fmla="*/ 169 w 62951"/>
                  <a:gd name="connsiteY24" fmla="*/ 23797 h 88050"/>
                  <a:gd name="connsiteX25" fmla="*/ 8341 w 62951"/>
                  <a:gd name="connsiteY25" fmla="*/ 40136 h 88050"/>
                  <a:gd name="connsiteX26" fmla="*/ 33764 w 62951"/>
                  <a:gd name="connsiteY26" fmla="*/ 48911 h 88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2951" h="88050">
                    <a:moveTo>
                      <a:pt x="33764" y="48911"/>
                    </a:moveTo>
                    <a:cubicBezTo>
                      <a:pt x="38001" y="49516"/>
                      <a:pt x="53739" y="52845"/>
                      <a:pt x="53739" y="66461"/>
                    </a:cubicBezTo>
                    <a:cubicBezTo>
                      <a:pt x="53739" y="76446"/>
                      <a:pt x="47080" y="84011"/>
                      <a:pt x="31948" y="84011"/>
                    </a:cubicBezTo>
                    <a:cubicBezTo>
                      <a:pt x="15907" y="84011"/>
                      <a:pt x="8946" y="73118"/>
                      <a:pt x="5314" y="56778"/>
                    </a:cubicBezTo>
                    <a:cubicBezTo>
                      <a:pt x="4709" y="54358"/>
                      <a:pt x="4709" y="53450"/>
                      <a:pt x="2591" y="53450"/>
                    </a:cubicBezTo>
                    <a:cubicBezTo>
                      <a:pt x="169" y="53450"/>
                      <a:pt x="169" y="54660"/>
                      <a:pt x="169" y="58291"/>
                    </a:cubicBezTo>
                    <a:lnTo>
                      <a:pt x="169" y="83708"/>
                    </a:lnTo>
                    <a:cubicBezTo>
                      <a:pt x="169" y="87036"/>
                      <a:pt x="169" y="88247"/>
                      <a:pt x="2288" y="88247"/>
                    </a:cubicBezTo>
                    <a:cubicBezTo>
                      <a:pt x="3196" y="88247"/>
                      <a:pt x="3499" y="87944"/>
                      <a:pt x="7130" y="84313"/>
                    </a:cubicBezTo>
                    <a:cubicBezTo>
                      <a:pt x="7433" y="84011"/>
                      <a:pt x="7433" y="83708"/>
                      <a:pt x="11065" y="80077"/>
                    </a:cubicBezTo>
                    <a:cubicBezTo>
                      <a:pt x="19236" y="87944"/>
                      <a:pt x="28013" y="88247"/>
                      <a:pt x="31948" y="88247"/>
                    </a:cubicBezTo>
                    <a:cubicBezTo>
                      <a:pt x="54041" y="88247"/>
                      <a:pt x="63121" y="75236"/>
                      <a:pt x="63121" y="61620"/>
                    </a:cubicBezTo>
                    <a:cubicBezTo>
                      <a:pt x="63121" y="51332"/>
                      <a:pt x="57371" y="45583"/>
                      <a:pt x="54949" y="43162"/>
                    </a:cubicBezTo>
                    <a:cubicBezTo>
                      <a:pt x="48594" y="37111"/>
                      <a:pt x="41027" y="35598"/>
                      <a:pt x="33158" y="34085"/>
                    </a:cubicBezTo>
                    <a:cubicBezTo>
                      <a:pt x="22263" y="31967"/>
                      <a:pt x="9249" y="29546"/>
                      <a:pt x="9249" y="18351"/>
                    </a:cubicBezTo>
                    <a:cubicBezTo>
                      <a:pt x="9249" y="11694"/>
                      <a:pt x="14394" y="3827"/>
                      <a:pt x="31040" y="3827"/>
                    </a:cubicBezTo>
                    <a:cubicBezTo>
                      <a:pt x="51923" y="3827"/>
                      <a:pt x="53133" y="21074"/>
                      <a:pt x="53436" y="26823"/>
                    </a:cubicBezTo>
                    <a:cubicBezTo>
                      <a:pt x="53436" y="28638"/>
                      <a:pt x="55252" y="28638"/>
                      <a:pt x="55555" y="28638"/>
                    </a:cubicBezTo>
                    <a:cubicBezTo>
                      <a:pt x="58279" y="28638"/>
                      <a:pt x="58279" y="27731"/>
                      <a:pt x="58279" y="24100"/>
                    </a:cubicBezTo>
                    <a:lnTo>
                      <a:pt x="58279" y="4734"/>
                    </a:lnTo>
                    <a:cubicBezTo>
                      <a:pt x="58279" y="1406"/>
                      <a:pt x="58279" y="196"/>
                      <a:pt x="56160" y="196"/>
                    </a:cubicBezTo>
                    <a:cubicBezTo>
                      <a:pt x="55252" y="196"/>
                      <a:pt x="54647" y="196"/>
                      <a:pt x="52226" y="2314"/>
                    </a:cubicBezTo>
                    <a:cubicBezTo>
                      <a:pt x="51620" y="3222"/>
                      <a:pt x="49804" y="4734"/>
                      <a:pt x="48896" y="5340"/>
                    </a:cubicBezTo>
                    <a:cubicBezTo>
                      <a:pt x="41633" y="196"/>
                      <a:pt x="33764" y="196"/>
                      <a:pt x="31040" y="196"/>
                    </a:cubicBezTo>
                    <a:cubicBezTo>
                      <a:pt x="7433" y="196"/>
                      <a:pt x="169" y="12904"/>
                      <a:pt x="169" y="23797"/>
                    </a:cubicBezTo>
                    <a:cubicBezTo>
                      <a:pt x="169" y="30454"/>
                      <a:pt x="3196" y="35900"/>
                      <a:pt x="8341" y="40136"/>
                    </a:cubicBezTo>
                    <a:cubicBezTo>
                      <a:pt x="14697" y="44978"/>
                      <a:pt x="19842" y="46188"/>
                      <a:pt x="33764" y="48911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426053B2-7417-CE7E-71FD-84FE556023C5}"/>
                  </a:ext>
                </a:extLst>
              </p:cNvPr>
              <p:cNvSpPr/>
              <p:nvPr/>
            </p:nvSpPr>
            <p:spPr>
              <a:xfrm>
                <a:off x="6628872" y="4917324"/>
                <a:ext cx="44792" cy="192138"/>
              </a:xfrm>
              <a:custGeom>
                <a:avLst/>
                <a:gdLst>
                  <a:gd name="connsiteX0" fmla="*/ 44966 w 44792"/>
                  <a:gd name="connsiteY0" fmla="*/ 96114 h 192138"/>
                  <a:gd name="connsiteX1" fmla="*/ 32254 w 44792"/>
                  <a:gd name="connsiteY1" fmla="*/ 36203 h 192138"/>
                  <a:gd name="connsiteX2" fmla="*/ 2292 w 44792"/>
                  <a:gd name="connsiteY2" fmla="*/ 196 h 192138"/>
                  <a:gd name="connsiteX3" fmla="*/ 173 w 44792"/>
                  <a:gd name="connsiteY3" fmla="*/ 2011 h 192138"/>
                  <a:gd name="connsiteX4" fmla="*/ 3805 w 44792"/>
                  <a:gd name="connsiteY4" fmla="*/ 6550 h 192138"/>
                  <a:gd name="connsiteX5" fmla="*/ 33768 w 44792"/>
                  <a:gd name="connsiteY5" fmla="*/ 96114 h 192138"/>
                  <a:gd name="connsiteX6" fmla="*/ 2594 w 44792"/>
                  <a:gd name="connsiteY6" fmla="*/ 187190 h 192138"/>
                  <a:gd name="connsiteX7" fmla="*/ 173 w 44792"/>
                  <a:gd name="connsiteY7" fmla="*/ 190216 h 192138"/>
                  <a:gd name="connsiteX8" fmla="*/ 2292 w 44792"/>
                  <a:gd name="connsiteY8" fmla="*/ 192334 h 192138"/>
                  <a:gd name="connsiteX9" fmla="*/ 32860 w 44792"/>
                  <a:gd name="connsiteY9" fmla="*/ 154814 h 192138"/>
                  <a:gd name="connsiteX10" fmla="*/ 44966 w 44792"/>
                  <a:gd name="connsiteY10" fmla="*/ 96114 h 192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4792" h="192138">
                    <a:moveTo>
                      <a:pt x="44966" y="96114"/>
                    </a:moveTo>
                    <a:cubicBezTo>
                      <a:pt x="44966" y="81287"/>
                      <a:pt x="42847" y="57989"/>
                      <a:pt x="32254" y="36203"/>
                    </a:cubicBezTo>
                    <a:cubicBezTo>
                      <a:pt x="20754" y="12602"/>
                      <a:pt x="4108" y="196"/>
                      <a:pt x="2292" y="196"/>
                    </a:cubicBezTo>
                    <a:cubicBezTo>
                      <a:pt x="1081" y="196"/>
                      <a:pt x="173" y="801"/>
                      <a:pt x="173" y="2011"/>
                    </a:cubicBezTo>
                    <a:cubicBezTo>
                      <a:pt x="173" y="2616"/>
                      <a:pt x="173" y="2919"/>
                      <a:pt x="3805" y="6550"/>
                    </a:cubicBezTo>
                    <a:cubicBezTo>
                      <a:pt x="22570" y="25613"/>
                      <a:pt x="33768" y="56173"/>
                      <a:pt x="33768" y="96114"/>
                    </a:cubicBezTo>
                    <a:cubicBezTo>
                      <a:pt x="33768" y="129095"/>
                      <a:pt x="26504" y="162984"/>
                      <a:pt x="2594" y="187190"/>
                    </a:cubicBezTo>
                    <a:cubicBezTo>
                      <a:pt x="173" y="189308"/>
                      <a:pt x="173" y="189611"/>
                      <a:pt x="173" y="190216"/>
                    </a:cubicBezTo>
                    <a:cubicBezTo>
                      <a:pt x="173" y="191427"/>
                      <a:pt x="1081" y="192334"/>
                      <a:pt x="2292" y="192334"/>
                    </a:cubicBezTo>
                    <a:cubicBezTo>
                      <a:pt x="4108" y="192334"/>
                      <a:pt x="21359" y="179323"/>
                      <a:pt x="32860" y="154814"/>
                    </a:cubicBezTo>
                    <a:cubicBezTo>
                      <a:pt x="42545" y="133634"/>
                      <a:pt x="44966" y="112453"/>
                      <a:pt x="44966" y="96114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A796B7F3-E1F8-63F6-60B2-FE250AF70482}"/>
                </a:ext>
              </a:extLst>
            </p:cNvPr>
            <p:cNvSpPr/>
            <p:nvPr/>
          </p:nvSpPr>
          <p:spPr>
            <a:xfrm>
              <a:off x="2097117" y="3858818"/>
              <a:ext cx="189786" cy="191435"/>
            </a:xfrm>
            <a:custGeom>
              <a:avLst/>
              <a:gdLst>
                <a:gd name="connsiteX0" fmla="*/ 19088 w 135588"/>
                <a:gd name="connsiteY0" fmla="*/ 21321 h 136766"/>
                <a:gd name="connsiteX1" fmla="*/ 6074 w 135588"/>
                <a:gd name="connsiteY1" fmla="*/ 140 h 136766"/>
                <a:gd name="connsiteX2" fmla="*/ 21 w 135588"/>
                <a:gd name="connsiteY2" fmla="*/ 140 h 136766"/>
                <a:gd name="connsiteX3" fmla="*/ 627 w 135588"/>
                <a:gd name="connsiteY3" fmla="*/ 18900 h 136766"/>
                <a:gd name="connsiteX4" fmla="*/ 21 w 135588"/>
                <a:gd name="connsiteY4" fmla="*/ 40686 h 136766"/>
                <a:gd name="connsiteX5" fmla="*/ 6074 w 135588"/>
                <a:gd name="connsiteY5" fmla="*/ 40686 h 136766"/>
                <a:gd name="connsiteX6" fmla="*/ 15759 w 135588"/>
                <a:gd name="connsiteY6" fmla="*/ 26767 h 136766"/>
                <a:gd name="connsiteX7" fmla="*/ 19391 w 135588"/>
                <a:gd name="connsiteY7" fmla="*/ 27675 h 136766"/>
                <a:gd name="connsiteX8" fmla="*/ 112305 w 135588"/>
                <a:gd name="connsiteY8" fmla="*/ 62775 h 136766"/>
                <a:gd name="connsiteX9" fmla="*/ 15154 w 135588"/>
                <a:gd name="connsiteY9" fmla="*/ 99689 h 136766"/>
                <a:gd name="connsiteX10" fmla="*/ 11522 w 135588"/>
                <a:gd name="connsiteY10" fmla="*/ 100900 h 136766"/>
                <a:gd name="connsiteX11" fmla="*/ 6074 w 135588"/>
                <a:gd name="connsiteY11" fmla="*/ 84863 h 136766"/>
                <a:gd name="connsiteX12" fmla="*/ 21 w 135588"/>
                <a:gd name="connsiteY12" fmla="*/ 84863 h 136766"/>
                <a:gd name="connsiteX13" fmla="*/ 627 w 135588"/>
                <a:gd name="connsiteY13" fmla="*/ 112398 h 136766"/>
                <a:gd name="connsiteX14" fmla="*/ 21 w 135588"/>
                <a:gd name="connsiteY14" fmla="*/ 136907 h 136766"/>
                <a:gd name="connsiteX15" fmla="*/ 6074 w 135588"/>
                <a:gd name="connsiteY15" fmla="*/ 136907 h 136766"/>
                <a:gd name="connsiteX16" fmla="*/ 13338 w 135588"/>
                <a:gd name="connsiteY16" fmla="*/ 118147 h 136766"/>
                <a:gd name="connsiteX17" fmla="*/ 131372 w 135588"/>
                <a:gd name="connsiteY17" fmla="*/ 73365 h 136766"/>
                <a:gd name="connsiteX18" fmla="*/ 135609 w 135588"/>
                <a:gd name="connsiteY18" fmla="*/ 68826 h 136766"/>
                <a:gd name="connsiteX19" fmla="*/ 131978 w 135588"/>
                <a:gd name="connsiteY19" fmla="*/ 63985 h 136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5588" h="136766">
                  <a:moveTo>
                    <a:pt x="19088" y="21321"/>
                  </a:moveTo>
                  <a:cubicBezTo>
                    <a:pt x="11825" y="18598"/>
                    <a:pt x="6377" y="13454"/>
                    <a:pt x="6074" y="140"/>
                  </a:cubicBezTo>
                  <a:lnTo>
                    <a:pt x="21" y="140"/>
                  </a:lnTo>
                  <a:cubicBezTo>
                    <a:pt x="627" y="6192"/>
                    <a:pt x="627" y="14059"/>
                    <a:pt x="627" y="18900"/>
                  </a:cubicBezTo>
                  <a:cubicBezTo>
                    <a:pt x="627" y="24649"/>
                    <a:pt x="324" y="35845"/>
                    <a:pt x="21" y="40686"/>
                  </a:cubicBezTo>
                  <a:lnTo>
                    <a:pt x="6074" y="40686"/>
                  </a:lnTo>
                  <a:cubicBezTo>
                    <a:pt x="6377" y="30701"/>
                    <a:pt x="11219" y="26767"/>
                    <a:pt x="15759" y="26767"/>
                  </a:cubicBezTo>
                  <a:cubicBezTo>
                    <a:pt x="17272" y="26767"/>
                    <a:pt x="18483" y="27373"/>
                    <a:pt x="19391" y="27675"/>
                  </a:cubicBezTo>
                  <a:lnTo>
                    <a:pt x="112305" y="62775"/>
                  </a:lnTo>
                  <a:lnTo>
                    <a:pt x="15154" y="99689"/>
                  </a:lnTo>
                  <a:cubicBezTo>
                    <a:pt x="12430" y="100900"/>
                    <a:pt x="12127" y="100900"/>
                    <a:pt x="11522" y="100900"/>
                  </a:cubicBezTo>
                  <a:cubicBezTo>
                    <a:pt x="6074" y="100900"/>
                    <a:pt x="6074" y="89704"/>
                    <a:pt x="6074" y="84863"/>
                  </a:cubicBezTo>
                  <a:lnTo>
                    <a:pt x="21" y="84863"/>
                  </a:lnTo>
                  <a:cubicBezTo>
                    <a:pt x="627" y="91822"/>
                    <a:pt x="627" y="105136"/>
                    <a:pt x="627" y="112398"/>
                  </a:cubicBezTo>
                  <a:cubicBezTo>
                    <a:pt x="627" y="121778"/>
                    <a:pt x="324" y="129947"/>
                    <a:pt x="21" y="136907"/>
                  </a:cubicBezTo>
                  <a:lnTo>
                    <a:pt x="6074" y="136907"/>
                  </a:lnTo>
                  <a:cubicBezTo>
                    <a:pt x="6074" y="124501"/>
                    <a:pt x="6074" y="120870"/>
                    <a:pt x="13338" y="118147"/>
                  </a:cubicBezTo>
                  <a:lnTo>
                    <a:pt x="131372" y="73365"/>
                  </a:lnTo>
                  <a:cubicBezTo>
                    <a:pt x="135004" y="72155"/>
                    <a:pt x="135609" y="71247"/>
                    <a:pt x="135609" y="68826"/>
                  </a:cubicBezTo>
                  <a:cubicBezTo>
                    <a:pt x="135609" y="65498"/>
                    <a:pt x="134701" y="64893"/>
                    <a:pt x="131978" y="63985"/>
                  </a:cubicBezTo>
                  <a:close/>
                </a:path>
              </a:pathLst>
            </a:custGeom>
            <a:solidFill>
              <a:schemeClr val="tx1"/>
            </a:solidFill>
            <a:ln w="193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grpSp>
          <p:nvGrpSpPr>
            <p:cNvPr id="293" name="Graphic 2">
              <a:extLst>
                <a:ext uri="{FF2B5EF4-FFF2-40B4-BE49-F238E27FC236}">
                  <a16:creationId xmlns:a16="http://schemas.microsoft.com/office/drawing/2014/main" id="{B9361CC4-229F-D3D5-D39D-8086D2E50A1F}"/>
                </a:ext>
              </a:extLst>
            </p:cNvPr>
            <p:cNvGrpSpPr/>
            <p:nvPr/>
          </p:nvGrpSpPr>
          <p:grpSpPr>
            <a:xfrm>
              <a:off x="2094151" y="3429230"/>
              <a:ext cx="189786" cy="438959"/>
              <a:chOff x="3539722" y="3541974"/>
              <a:chExt cx="135588" cy="313603"/>
            </a:xfrm>
            <a:solidFill>
              <a:schemeClr val="tx1"/>
            </a:solidFill>
          </p:grpSpPr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EBB48D39-DBA9-101B-4E76-CA81350FE02A}"/>
                  </a:ext>
                </a:extLst>
              </p:cNvPr>
              <p:cNvSpPr/>
              <p:nvPr/>
            </p:nvSpPr>
            <p:spPr>
              <a:xfrm>
                <a:off x="3587239" y="3770552"/>
                <a:ext cx="88071" cy="85025"/>
              </a:xfrm>
              <a:custGeom>
                <a:avLst/>
                <a:gdLst>
                  <a:gd name="connsiteX0" fmla="*/ 44814 w 88071"/>
                  <a:gd name="connsiteY0" fmla="*/ 134 h 85025"/>
                  <a:gd name="connsiteX1" fmla="*/ 21 w 88071"/>
                  <a:gd name="connsiteY1" fmla="*/ 42495 h 85025"/>
                  <a:gd name="connsiteX2" fmla="*/ 44814 w 88071"/>
                  <a:gd name="connsiteY2" fmla="*/ 85159 h 85025"/>
                  <a:gd name="connsiteX3" fmla="*/ 88093 w 88071"/>
                  <a:gd name="connsiteY3" fmla="*/ 42798 h 85025"/>
                  <a:gd name="connsiteX4" fmla="*/ 44814 w 88071"/>
                  <a:gd name="connsiteY4" fmla="*/ 134 h 85025"/>
                  <a:gd name="connsiteX5" fmla="*/ 83251 w 88071"/>
                  <a:gd name="connsiteY5" fmla="*/ 42495 h 85025"/>
                  <a:gd name="connsiteX6" fmla="*/ 70539 w 88071"/>
                  <a:gd name="connsiteY6" fmla="*/ 64583 h 85025"/>
                  <a:gd name="connsiteX7" fmla="*/ 43300 w 88071"/>
                  <a:gd name="connsiteY7" fmla="*/ 69425 h 85025"/>
                  <a:gd name="connsiteX8" fmla="*/ 16970 w 88071"/>
                  <a:gd name="connsiteY8" fmla="*/ 64583 h 85025"/>
                  <a:gd name="connsiteX9" fmla="*/ 3956 w 88071"/>
                  <a:gd name="connsiteY9" fmla="*/ 42798 h 85025"/>
                  <a:gd name="connsiteX10" fmla="*/ 16667 w 88071"/>
                  <a:gd name="connsiteY10" fmla="*/ 21012 h 85025"/>
                  <a:gd name="connsiteX11" fmla="*/ 43300 w 88071"/>
                  <a:gd name="connsiteY11" fmla="*/ 16171 h 85025"/>
                  <a:gd name="connsiteX12" fmla="*/ 69026 w 88071"/>
                  <a:gd name="connsiteY12" fmla="*/ 20407 h 85025"/>
                  <a:gd name="connsiteX13" fmla="*/ 83251 w 88071"/>
                  <a:gd name="connsiteY13" fmla="*/ 42495 h 8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8071" h="85025">
                    <a:moveTo>
                      <a:pt x="44814" y="134"/>
                    </a:moveTo>
                    <a:cubicBezTo>
                      <a:pt x="20299" y="134"/>
                      <a:pt x="21" y="19196"/>
                      <a:pt x="21" y="42495"/>
                    </a:cubicBezTo>
                    <a:cubicBezTo>
                      <a:pt x="21" y="66701"/>
                      <a:pt x="20904" y="85159"/>
                      <a:pt x="44814" y="85159"/>
                    </a:cubicBezTo>
                    <a:cubicBezTo>
                      <a:pt x="69631" y="85159"/>
                      <a:pt x="88093" y="65189"/>
                      <a:pt x="88093" y="42798"/>
                    </a:cubicBezTo>
                    <a:cubicBezTo>
                      <a:pt x="88093" y="19499"/>
                      <a:pt x="69329" y="134"/>
                      <a:pt x="44814" y="134"/>
                    </a:cubicBezTo>
                    <a:close/>
                    <a:moveTo>
                      <a:pt x="83251" y="42495"/>
                    </a:moveTo>
                    <a:cubicBezTo>
                      <a:pt x="83251" y="50967"/>
                      <a:pt x="79316" y="59137"/>
                      <a:pt x="70539" y="64583"/>
                    </a:cubicBezTo>
                    <a:cubicBezTo>
                      <a:pt x="62065" y="69425"/>
                      <a:pt x="50261" y="69425"/>
                      <a:pt x="43300" y="69425"/>
                    </a:cubicBezTo>
                    <a:cubicBezTo>
                      <a:pt x="35734" y="69425"/>
                      <a:pt x="25444" y="69425"/>
                      <a:pt x="16970" y="64583"/>
                    </a:cubicBezTo>
                    <a:cubicBezTo>
                      <a:pt x="8193" y="59440"/>
                      <a:pt x="3956" y="50362"/>
                      <a:pt x="3956" y="42798"/>
                    </a:cubicBezTo>
                    <a:cubicBezTo>
                      <a:pt x="3956" y="34325"/>
                      <a:pt x="8193" y="26156"/>
                      <a:pt x="16667" y="21012"/>
                    </a:cubicBezTo>
                    <a:cubicBezTo>
                      <a:pt x="24839" y="16171"/>
                      <a:pt x="36037" y="16171"/>
                      <a:pt x="43300" y="16171"/>
                    </a:cubicBezTo>
                    <a:cubicBezTo>
                      <a:pt x="50261" y="16171"/>
                      <a:pt x="60552" y="16171"/>
                      <a:pt x="69026" y="20407"/>
                    </a:cubicBezTo>
                    <a:cubicBezTo>
                      <a:pt x="77803" y="24643"/>
                      <a:pt x="83251" y="33115"/>
                      <a:pt x="83251" y="42495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F8899414-C8A4-256D-1DC6-4BCA7D9EA8FE}"/>
                  </a:ext>
                </a:extLst>
              </p:cNvPr>
              <p:cNvSpPr/>
              <p:nvPr/>
            </p:nvSpPr>
            <p:spPr>
              <a:xfrm>
                <a:off x="3539722" y="3715862"/>
                <a:ext cx="133469" cy="42663"/>
              </a:xfrm>
              <a:custGeom>
                <a:avLst/>
                <a:gdLst>
                  <a:gd name="connsiteX0" fmla="*/ 21 w 133469"/>
                  <a:gd name="connsiteY0" fmla="*/ 15258 h 42663"/>
                  <a:gd name="connsiteX1" fmla="*/ 2140 w 133469"/>
                  <a:gd name="connsiteY1" fmla="*/ 42793 h 42663"/>
                  <a:gd name="connsiteX2" fmla="*/ 8193 w 133469"/>
                  <a:gd name="connsiteY2" fmla="*/ 42793 h 42663"/>
                  <a:gd name="connsiteX3" fmla="*/ 19088 w 133469"/>
                  <a:gd name="connsiteY3" fmla="*/ 27966 h 42663"/>
                  <a:gd name="connsiteX4" fmla="*/ 118964 w 133469"/>
                  <a:gd name="connsiteY4" fmla="*/ 27966 h 42663"/>
                  <a:gd name="connsiteX5" fmla="*/ 127438 w 133469"/>
                  <a:gd name="connsiteY5" fmla="*/ 42793 h 42663"/>
                  <a:gd name="connsiteX6" fmla="*/ 133491 w 133469"/>
                  <a:gd name="connsiteY6" fmla="*/ 42793 h 42663"/>
                  <a:gd name="connsiteX7" fmla="*/ 132886 w 133469"/>
                  <a:gd name="connsiteY7" fmla="*/ 21612 h 42663"/>
                  <a:gd name="connsiteX8" fmla="*/ 133491 w 133469"/>
                  <a:gd name="connsiteY8" fmla="*/ 129 h 42663"/>
                  <a:gd name="connsiteX9" fmla="*/ 127438 w 133469"/>
                  <a:gd name="connsiteY9" fmla="*/ 129 h 42663"/>
                  <a:gd name="connsiteX10" fmla="*/ 118964 w 133469"/>
                  <a:gd name="connsiteY10" fmla="*/ 15258 h 42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3469" h="42663">
                    <a:moveTo>
                      <a:pt x="21" y="15258"/>
                    </a:moveTo>
                    <a:lnTo>
                      <a:pt x="2140" y="42793"/>
                    </a:lnTo>
                    <a:lnTo>
                      <a:pt x="8193" y="42793"/>
                    </a:lnTo>
                    <a:cubicBezTo>
                      <a:pt x="8193" y="29479"/>
                      <a:pt x="9403" y="27966"/>
                      <a:pt x="19088" y="27966"/>
                    </a:cubicBezTo>
                    <a:lnTo>
                      <a:pt x="118964" y="27966"/>
                    </a:lnTo>
                    <a:cubicBezTo>
                      <a:pt x="127438" y="27966"/>
                      <a:pt x="127438" y="30084"/>
                      <a:pt x="127438" y="42793"/>
                    </a:cubicBezTo>
                    <a:lnTo>
                      <a:pt x="133491" y="42793"/>
                    </a:lnTo>
                    <a:cubicBezTo>
                      <a:pt x="133188" y="36438"/>
                      <a:pt x="132886" y="26151"/>
                      <a:pt x="132886" y="21612"/>
                    </a:cubicBezTo>
                    <a:cubicBezTo>
                      <a:pt x="132886" y="16771"/>
                      <a:pt x="133188" y="7391"/>
                      <a:pt x="133491" y="129"/>
                    </a:cubicBezTo>
                    <a:lnTo>
                      <a:pt x="127438" y="129"/>
                    </a:lnTo>
                    <a:cubicBezTo>
                      <a:pt x="127438" y="13140"/>
                      <a:pt x="127438" y="15258"/>
                      <a:pt x="118964" y="15258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385AAF94-8B2A-90ED-9663-FFDE9EA37B37}"/>
                  </a:ext>
                </a:extLst>
              </p:cNvPr>
              <p:cNvSpPr/>
              <p:nvPr/>
            </p:nvSpPr>
            <p:spPr>
              <a:xfrm>
                <a:off x="3554855" y="3647617"/>
                <a:ext cx="120455" cy="60213"/>
              </a:xfrm>
              <a:custGeom>
                <a:avLst/>
                <a:gdLst>
                  <a:gd name="connsiteX0" fmla="*/ 41485 w 120455"/>
                  <a:gd name="connsiteY0" fmla="*/ 30687 h 60213"/>
                  <a:gd name="connsiteX1" fmla="*/ 41485 w 120455"/>
                  <a:gd name="connsiteY1" fmla="*/ 3152 h 60213"/>
                  <a:gd name="connsiteX2" fmla="*/ 35432 w 120455"/>
                  <a:gd name="connsiteY2" fmla="*/ 3152 h 60213"/>
                  <a:gd name="connsiteX3" fmla="*/ 35432 w 120455"/>
                  <a:gd name="connsiteY3" fmla="*/ 30687 h 60213"/>
                  <a:gd name="connsiteX4" fmla="*/ 21 w 120455"/>
                  <a:gd name="connsiteY4" fmla="*/ 30687 h 60213"/>
                  <a:gd name="connsiteX5" fmla="*/ 21 w 120455"/>
                  <a:gd name="connsiteY5" fmla="*/ 35528 h 60213"/>
                  <a:gd name="connsiteX6" fmla="*/ 37247 w 120455"/>
                  <a:gd name="connsiteY6" fmla="*/ 60340 h 60213"/>
                  <a:gd name="connsiteX7" fmla="*/ 41485 w 120455"/>
                  <a:gd name="connsiteY7" fmla="*/ 60340 h 60213"/>
                  <a:gd name="connsiteX8" fmla="*/ 41485 w 120455"/>
                  <a:gd name="connsiteY8" fmla="*/ 44000 h 60213"/>
                  <a:gd name="connsiteX9" fmla="*/ 94449 w 120455"/>
                  <a:gd name="connsiteY9" fmla="*/ 44000 h 60213"/>
                  <a:gd name="connsiteX10" fmla="*/ 120477 w 120455"/>
                  <a:gd name="connsiteY10" fmla="*/ 19189 h 60213"/>
                  <a:gd name="connsiteX11" fmla="*/ 94449 w 120455"/>
                  <a:gd name="connsiteY11" fmla="*/ 126 h 60213"/>
                  <a:gd name="connsiteX12" fmla="*/ 83553 w 120455"/>
                  <a:gd name="connsiteY12" fmla="*/ 126 h 60213"/>
                  <a:gd name="connsiteX13" fmla="*/ 83553 w 120455"/>
                  <a:gd name="connsiteY13" fmla="*/ 4967 h 60213"/>
                  <a:gd name="connsiteX14" fmla="*/ 94146 w 120455"/>
                  <a:gd name="connsiteY14" fmla="*/ 4967 h 60213"/>
                  <a:gd name="connsiteX15" fmla="*/ 115634 w 120455"/>
                  <a:gd name="connsiteY15" fmla="*/ 17978 h 60213"/>
                  <a:gd name="connsiteX16" fmla="*/ 95054 w 120455"/>
                  <a:gd name="connsiteY16" fmla="*/ 30687 h 60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0455" h="60213">
                    <a:moveTo>
                      <a:pt x="41485" y="30687"/>
                    </a:moveTo>
                    <a:lnTo>
                      <a:pt x="41485" y="3152"/>
                    </a:lnTo>
                    <a:lnTo>
                      <a:pt x="35432" y="3152"/>
                    </a:lnTo>
                    <a:lnTo>
                      <a:pt x="35432" y="30687"/>
                    </a:lnTo>
                    <a:lnTo>
                      <a:pt x="21" y="30687"/>
                    </a:lnTo>
                    <a:lnTo>
                      <a:pt x="21" y="35528"/>
                    </a:lnTo>
                    <a:cubicBezTo>
                      <a:pt x="16062" y="35831"/>
                      <a:pt x="36339" y="41580"/>
                      <a:pt x="37247" y="60340"/>
                    </a:cubicBezTo>
                    <a:lnTo>
                      <a:pt x="41485" y="60340"/>
                    </a:lnTo>
                    <a:lnTo>
                      <a:pt x="41485" y="44000"/>
                    </a:lnTo>
                    <a:lnTo>
                      <a:pt x="94449" y="44000"/>
                    </a:lnTo>
                    <a:cubicBezTo>
                      <a:pt x="118056" y="44000"/>
                      <a:pt x="120477" y="26148"/>
                      <a:pt x="120477" y="19189"/>
                    </a:cubicBezTo>
                    <a:cubicBezTo>
                      <a:pt x="120477" y="5573"/>
                      <a:pt x="106857" y="126"/>
                      <a:pt x="94449" y="126"/>
                    </a:cubicBezTo>
                    <a:lnTo>
                      <a:pt x="83553" y="126"/>
                    </a:lnTo>
                    <a:lnTo>
                      <a:pt x="83553" y="4967"/>
                    </a:lnTo>
                    <a:lnTo>
                      <a:pt x="94146" y="4967"/>
                    </a:lnTo>
                    <a:cubicBezTo>
                      <a:pt x="108371" y="4967"/>
                      <a:pt x="115634" y="10716"/>
                      <a:pt x="115634" y="17978"/>
                    </a:cubicBezTo>
                    <a:cubicBezTo>
                      <a:pt x="115634" y="30687"/>
                      <a:pt x="98081" y="30687"/>
                      <a:pt x="95054" y="30687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A3703075-7D42-6B16-44CF-ADBE789C0B82}"/>
                  </a:ext>
                </a:extLst>
              </p:cNvPr>
              <p:cNvSpPr/>
              <p:nvPr/>
            </p:nvSpPr>
            <p:spPr>
              <a:xfrm>
                <a:off x="3587239" y="3541974"/>
                <a:ext cx="88071" cy="86537"/>
              </a:xfrm>
              <a:custGeom>
                <a:avLst/>
                <a:gdLst>
                  <a:gd name="connsiteX0" fmla="*/ 71447 w 88071"/>
                  <a:gd name="connsiteY0" fmla="*/ 30985 h 86537"/>
                  <a:gd name="connsiteX1" fmla="*/ 87185 w 88071"/>
                  <a:gd name="connsiteY1" fmla="*/ 15856 h 86537"/>
                  <a:gd name="connsiteX2" fmla="*/ 68723 w 88071"/>
                  <a:gd name="connsiteY2" fmla="*/ 122 h 86537"/>
                  <a:gd name="connsiteX3" fmla="*/ 58130 w 88071"/>
                  <a:gd name="connsiteY3" fmla="*/ 122 h 86537"/>
                  <a:gd name="connsiteX4" fmla="*/ 58130 w 88071"/>
                  <a:gd name="connsiteY4" fmla="*/ 4964 h 86537"/>
                  <a:gd name="connsiteX5" fmla="*/ 68723 w 88071"/>
                  <a:gd name="connsiteY5" fmla="*/ 4964 h 86537"/>
                  <a:gd name="connsiteX6" fmla="*/ 81132 w 88071"/>
                  <a:gd name="connsiteY6" fmla="*/ 11923 h 86537"/>
                  <a:gd name="connsiteX7" fmla="*/ 71447 w 88071"/>
                  <a:gd name="connsiteY7" fmla="*/ 18882 h 86537"/>
                  <a:gd name="connsiteX8" fmla="*/ 33010 w 88071"/>
                  <a:gd name="connsiteY8" fmla="*/ 18882 h 86537"/>
                  <a:gd name="connsiteX9" fmla="*/ 10311 w 88071"/>
                  <a:gd name="connsiteY9" fmla="*/ 25842 h 86537"/>
                  <a:gd name="connsiteX10" fmla="*/ 21 w 88071"/>
                  <a:gd name="connsiteY10" fmla="*/ 52166 h 86537"/>
                  <a:gd name="connsiteX11" fmla="*/ 21510 w 88071"/>
                  <a:gd name="connsiteY11" fmla="*/ 81214 h 86537"/>
                  <a:gd name="connsiteX12" fmla="*/ 30589 w 88071"/>
                  <a:gd name="connsiteY12" fmla="*/ 72439 h 86537"/>
                  <a:gd name="connsiteX13" fmla="*/ 21812 w 88071"/>
                  <a:gd name="connsiteY13" fmla="*/ 63362 h 86537"/>
                  <a:gd name="connsiteX14" fmla="*/ 13035 w 88071"/>
                  <a:gd name="connsiteY14" fmla="*/ 73347 h 86537"/>
                  <a:gd name="connsiteX15" fmla="*/ 3956 w 88071"/>
                  <a:gd name="connsiteY15" fmla="*/ 52469 h 86537"/>
                  <a:gd name="connsiteX16" fmla="*/ 28773 w 88071"/>
                  <a:gd name="connsiteY16" fmla="*/ 32196 h 86537"/>
                  <a:gd name="connsiteX17" fmla="*/ 35734 w 88071"/>
                  <a:gd name="connsiteY17" fmla="*/ 32196 h 86537"/>
                  <a:gd name="connsiteX18" fmla="*/ 42695 w 88071"/>
                  <a:gd name="connsiteY18" fmla="*/ 67598 h 86537"/>
                  <a:gd name="connsiteX19" fmla="*/ 67815 w 88071"/>
                  <a:gd name="connsiteY19" fmla="*/ 86660 h 86537"/>
                  <a:gd name="connsiteX20" fmla="*/ 88093 w 88071"/>
                  <a:gd name="connsiteY20" fmla="*/ 56100 h 86537"/>
                  <a:gd name="connsiteX21" fmla="*/ 71447 w 88071"/>
                  <a:gd name="connsiteY21" fmla="*/ 30985 h 86537"/>
                  <a:gd name="connsiteX22" fmla="*/ 39971 w 88071"/>
                  <a:gd name="connsiteY22" fmla="*/ 32196 h 86537"/>
                  <a:gd name="connsiteX23" fmla="*/ 59038 w 88071"/>
                  <a:gd name="connsiteY23" fmla="*/ 32196 h 86537"/>
                  <a:gd name="connsiteX24" fmla="*/ 83856 w 88071"/>
                  <a:gd name="connsiteY24" fmla="*/ 54587 h 86537"/>
                  <a:gd name="connsiteX25" fmla="*/ 67513 w 88071"/>
                  <a:gd name="connsiteY25" fmla="*/ 71834 h 86537"/>
                  <a:gd name="connsiteX26" fmla="*/ 39971 w 88071"/>
                  <a:gd name="connsiteY26" fmla="*/ 32196 h 8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88071" h="86537">
                    <a:moveTo>
                      <a:pt x="71447" y="30985"/>
                    </a:moveTo>
                    <a:cubicBezTo>
                      <a:pt x="79013" y="30078"/>
                      <a:pt x="87185" y="24934"/>
                      <a:pt x="87185" y="15856"/>
                    </a:cubicBezTo>
                    <a:cubicBezTo>
                      <a:pt x="87185" y="11923"/>
                      <a:pt x="84461" y="122"/>
                      <a:pt x="68723" y="122"/>
                    </a:cubicBezTo>
                    <a:lnTo>
                      <a:pt x="58130" y="122"/>
                    </a:lnTo>
                    <a:lnTo>
                      <a:pt x="58130" y="4964"/>
                    </a:lnTo>
                    <a:lnTo>
                      <a:pt x="68723" y="4964"/>
                    </a:lnTo>
                    <a:cubicBezTo>
                      <a:pt x="79921" y="4964"/>
                      <a:pt x="81132" y="9805"/>
                      <a:pt x="81132" y="11923"/>
                    </a:cubicBezTo>
                    <a:cubicBezTo>
                      <a:pt x="81132" y="18277"/>
                      <a:pt x="72658" y="18882"/>
                      <a:pt x="71447" y="18882"/>
                    </a:cubicBezTo>
                    <a:lnTo>
                      <a:pt x="33010" y="18882"/>
                    </a:lnTo>
                    <a:cubicBezTo>
                      <a:pt x="25141" y="18882"/>
                      <a:pt x="17575" y="18882"/>
                      <a:pt x="10311" y="25842"/>
                    </a:cubicBezTo>
                    <a:cubicBezTo>
                      <a:pt x="3048" y="33406"/>
                      <a:pt x="21" y="43089"/>
                      <a:pt x="21" y="52166"/>
                    </a:cubicBezTo>
                    <a:cubicBezTo>
                      <a:pt x="21" y="67900"/>
                      <a:pt x="8798" y="81214"/>
                      <a:pt x="21510" y="81214"/>
                    </a:cubicBezTo>
                    <a:cubicBezTo>
                      <a:pt x="27260" y="81214"/>
                      <a:pt x="30589" y="77280"/>
                      <a:pt x="30589" y="72439"/>
                    </a:cubicBezTo>
                    <a:cubicBezTo>
                      <a:pt x="30589" y="66992"/>
                      <a:pt x="26655" y="63362"/>
                      <a:pt x="21812" y="63362"/>
                    </a:cubicBezTo>
                    <a:cubicBezTo>
                      <a:pt x="19391" y="63362"/>
                      <a:pt x="13035" y="64572"/>
                      <a:pt x="13035" y="73347"/>
                    </a:cubicBezTo>
                    <a:cubicBezTo>
                      <a:pt x="6074" y="68203"/>
                      <a:pt x="3956" y="58823"/>
                      <a:pt x="3956" y="52469"/>
                    </a:cubicBezTo>
                    <a:cubicBezTo>
                      <a:pt x="3956" y="43089"/>
                      <a:pt x="11522" y="32196"/>
                      <a:pt x="28773" y="32196"/>
                    </a:cubicBezTo>
                    <a:lnTo>
                      <a:pt x="35734" y="32196"/>
                    </a:lnTo>
                    <a:cubicBezTo>
                      <a:pt x="36339" y="41878"/>
                      <a:pt x="36945" y="55494"/>
                      <a:pt x="42695" y="67598"/>
                    </a:cubicBezTo>
                    <a:cubicBezTo>
                      <a:pt x="49354" y="81819"/>
                      <a:pt x="59341" y="86660"/>
                      <a:pt x="67815" y="86660"/>
                    </a:cubicBezTo>
                    <a:cubicBezTo>
                      <a:pt x="83251" y="86660"/>
                      <a:pt x="88093" y="68203"/>
                      <a:pt x="88093" y="56100"/>
                    </a:cubicBezTo>
                    <a:cubicBezTo>
                      <a:pt x="88093" y="43391"/>
                      <a:pt x="80527" y="34616"/>
                      <a:pt x="71447" y="30985"/>
                    </a:cubicBezTo>
                    <a:close/>
                    <a:moveTo>
                      <a:pt x="39971" y="32196"/>
                    </a:moveTo>
                    <a:lnTo>
                      <a:pt x="59038" y="32196"/>
                    </a:lnTo>
                    <a:cubicBezTo>
                      <a:pt x="77198" y="32196"/>
                      <a:pt x="83856" y="46114"/>
                      <a:pt x="83856" y="54587"/>
                    </a:cubicBezTo>
                    <a:cubicBezTo>
                      <a:pt x="83856" y="63967"/>
                      <a:pt x="77198" y="71834"/>
                      <a:pt x="67513" y="71834"/>
                    </a:cubicBezTo>
                    <a:cubicBezTo>
                      <a:pt x="56920" y="71834"/>
                      <a:pt x="40879" y="63967"/>
                      <a:pt x="39971" y="32196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grpSp>
          <p:nvGrpSpPr>
            <p:cNvPr id="298" name="Graphic 2">
              <a:extLst>
                <a:ext uri="{FF2B5EF4-FFF2-40B4-BE49-F238E27FC236}">
                  <a16:creationId xmlns:a16="http://schemas.microsoft.com/office/drawing/2014/main" id="{C9A85C1B-2696-F750-B595-1DD092FFB1D8}"/>
                </a:ext>
              </a:extLst>
            </p:cNvPr>
            <p:cNvGrpSpPr/>
            <p:nvPr/>
          </p:nvGrpSpPr>
          <p:grpSpPr>
            <a:xfrm>
              <a:off x="2100930" y="3218351"/>
              <a:ext cx="235115" cy="204651"/>
              <a:chOff x="3544565" y="3391317"/>
              <a:chExt cx="167972" cy="146208"/>
            </a:xfrm>
            <a:solidFill>
              <a:schemeClr val="tx1"/>
            </a:solidFill>
          </p:grpSpPr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C0CB755D-F66B-2862-9304-247A2EB6202F}"/>
                  </a:ext>
                </a:extLst>
              </p:cNvPr>
              <p:cNvSpPr/>
              <p:nvPr/>
            </p:nvSpPr>
            <p:spPr>
              <a:xfrm>
                <a:off x="3544565" y="3489718"/>
                <a:ext cx="167972" cy="47807"/>
              </a:xfrm>
              <a:custGeom>
                <a:avLst/>
                <a:gdLst>
                  <a:gd name="connsiteX0" fmla="*/ 43603 w 167972"/>
                  <a:gd name="connsiteY0" fmla="*/ 117 h 47807"/>
                  <a:gd name="connsiteX1" fmla="*/ 45722 w 167972"/>
                  <a:gd name="connsiteY1" fmla="*/ 29164 h 47807"/>
                  <a:gd name="connsiteX2" fmla="*/ 51775 w 167972"/>
                  <a:gd name="connsiteY2" fmla="*/ 29164 h 47807"/>
                  <a:gd name="connsiteX3" fmla="*/ 62670 w 167972"/>
                  <a:gd name="connsiteY3" fmla="*/ 12825 h 47807"/>
                  <a:gd name="connsiteX4" fmla="*/ 138636 w 167972"/>
                  <a:gd name="connsiteY4" fmla="*/ 12825 h 47807"/>
                  <a:gd name="connsiteX5" fmla="*/ 163756 w 167972"/>
                  <a:gd name="connsiteY5" fmla="*/ 26744 h 47807"/>
                  <a:gd name="connsiteX6" fmla="*/ 161335 w 167972"/>
                  <a:gd name="connsiteY6" fmla="*/ 37032 h 47807"/>
                  <a:gd name="connsiteX7" fmla="*/ 152558 w 167972"/>
                  <a:gd name="connsiteY7" fmla="*/ 30375 h 47807"/>
                  <a:gd name="connsiteX8" fmla="*/ 143781 w 167972"/>
                  <a:gd name="connsiteY8" fmla="*/ 39150 h 47807"/>
                  <a:gd name="connsiteX9" fmla="*/ 152558 w 167972"/>
                  <a:gd name="connsiteY9" fmla="*/ 47924 h 47807"/>
                  <a:gd name="connsiteX10" fmla="*/ 167993 w 167972"/>
                  <a:gd name="connsiteY10" fmla="*/ 26441 h 47807"/>
                  <a:gd name="connsiteX11" fmla="*/ 138333 w 167972"/>
                  <a:gd name="connsiteY11" fmla="*/ 117 h 47807"/>
                  <a:gd name="connsiteX12" fmla="*/ 10311 w 167972"/>
                  <a:gd name="connsiteY12" fmla="*/ 117 h 47807"/>
                  <a:gd name="connsiteX13" fmla="*/ 21 w 167972"/>
                  <a:gd name="connsiteY13" fmla="*/ 10102 h 47807"/>
                  <a:gd name="connsiteX14" fmla="*/ 10311 w 167972"/>
                  <a:gd name="connsiteY14" fmla="*/ 20390 h 47807"/>
                  <a:gd name="connsiteX15" fmla="*/ 20299 w 167972"/>
                  <a:gd name="connsiteY15" fmla="*/ 10102 h 47807"/>
                  <a:gd name="connsiteX16" fmla="*/ 10311 w 167972"/>
                  <a:gd name="connsiteY16" fmla="*/ 117 h 4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67972" h="47807">
                    <a:moveTo>
                      <a:pt x="43603" y="117"/>
                    </a:moveTo>
                    <a:lnTo>
                      <a:pt x="45722" y="29164"/>
                    </a:lnTo>
                    <a:lnTo>
                      <a:pt x="51775" y="29164"/>
                    </a:lnTo>
                    <a:cubicBezTo>
                      <a:pt x="51775" y="14338"/>
                      <a:pt x="52985" y="12825"/>
                      <a:pt x="62670" y="12825"/>
                    </a:cubicBezTo>
                    <a:lnTo>
                      <a:pt x="138636" y="12825"/>
                    </a:lnTo>
                    <a:cubicBezTo>
                      <a:pt x="147413" y="12825"/>
                      <a:pt x="163756" y="14338"/>
                      <a:pt x="163756" y="26744"/>
                    </a:cubicBezTo>
                    <a:cubicBezTo>
                      <a:pt x="163756" y="27652"/>
                      <a:pt x="163756" y="32190"/>
                      <a:pt x="161335" y="37032"/>
                    </a:cubicBezTo>
                    <a:cubicBezTo>
                      <a:pt x="160427" y="34308"/>
                      <a:pt x="158006" y="30375"/>
                      <a:pt x="152558" y="30375"/>
                    </a:cubicBezTo>
                    <a:cubicBezTo>
                      <a:pt x="147716" y="30375"/>
                      <a:pt x="143781" y="33703"/>
                      <a:pt x="143781" y="39150"/>
                    </a:cubicBezTo>
                    <a:cubicBezTo>
                      <a:pt x="143781" y="44596"/>
                      <a:pt x="147716" y="47924"/>
                      <a:pt x="152558" y="47924"/>
                    </a:cubicBezTo>
                    <a:cubicBezTo>
                      <a:pt x="162545" y="47924"/>
                      <a:pt x="167993" y="37334"/>
                      <a:pt x="167993" y="26441"/>
                    </a:cubicBezTo>
                    <a:cubicBezTo>
                      <a:pt x="167993" y="11917"/>
                      <a:pt x="155887" y="117"/>
                      <a:pt x="138333" y="117"/>
                    </a:cubicBezTo>
                    <a:close/>
                    <a:moveTo>
                      <a:pt x="10311" y="117"/>
                    </a:moveTo>
                    <a:cubicBezTo>
                      <a:pt x="4561" y="117"/>
                      <a:pt x="21" y="4655"/>
                      <a:pt x="21" y="10102"/>
                    </a:cubicBezTo>
                    <a:cubicBezTo>
                      <a:pt x="21" y="15851"/>
                      <a:pt x="4561" y="20390"/>
                      <a:pt x="10311" y="20390"/>
                    </a:cubicBezTo>
                    <a:cubicBezTo>
                      <a:pt x="15759" y="20390"/>
                      <a:pt x="20299" y="15851"/>
                      <a:pt x="20299" y="10102"/>
                    </a:cubicBezTo>
                    <a:cubicBezTo>
                      <a:pt x="20299" y="4655"/>
                      <a:pt x="15759" y="117"/>
                      <a:pt x="10311" y="117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47AC2087-0B6B-B058-51E6-4C460C262505}"/>
                  </a:ext>
                </a:extLst>
              </p:cNvPr>
              <p:cNvSpPr/>
              <p:nvPr/>
            </p:nvSpPr>
            <p:spPr>
              <a:xfrm>
                <a:off x="3587239" y="3391317"/>
                <a:ext cx="88071" cy="74434"/>
              </a:xfrm>
              <a:custGeom>
                <a:avLst/>
                <a:gdLst>
                  <a:gd name="connsiteX0" fmla="*/ 37550 w 88071"/>
                  <a:gd name="connsiteY0" fmla="*/ 58512 h 74434"/>
                  <a:gd name="connsiteX1" fmla="*/ 3956 w 88071"/>
                  <a:gd name="connsiteY1" fmla="*/ 34608 h 74434"/>
                  <a:gd name="connsiteX2" fmla="*/ 37550 w 88071"/>
                  <a:gd name="connsiteY2" fmla="*/ 12822 h 74434"/>
                  <a:gd name="connsiteX3" fmla="*/ 41485 w 88071"/>
                  <a:gd name="connsiteY3" fmla="*/ 58814 h 74434"/>
                  <a:gd name="connsiteX4" fmla="*/ 41485 w 88071"/>
                  <a:gd name="connsiteY4" fmla="*/ 4955 h 74434"/>
                  <a:gd name="connsiteX5" fmla="*/ 37550 w 88071"/>
                  <a:gd name="connsiteY5" fmla="*/ 114 h 74434"/>
                  <a:gd name="connsiteX6" fmla="*/ 21 w 88071"/>
                  <a:gd name="connsiteY6" fmla="*/ 34608 h 74434"/>
                  <a:gd name="connsiteX7" fmla="*/ 43603 w 88071"/>
                  <a:gd name="connsiteY7" fmla="*/ 74548 h 74434"/>
                  <a:gd name="connsiteX8" fmla="*/ 88093 w 88071"/>
                  <a:gd name="connsiteY8" fmla="*/ 32490 h 74434"/>
                  <a:gd name="connsiteX9" fmla="*/ 62973 w 88071"/>
                  <a:gd name="connsiteY9" fmla="*/ 114 h 74434"/>
                  <a:gd name="connsiteX10" fmla="*/ 60854 w 88071"/>
                  <a:gd name="connsiteY10" fmla="*/ 2837 h 74434"/>
                  <a:gd name="connsiteX11" fmla="*/ 63578 w 88071"/>
                  <a:gd name="connsiteY11" fmla="*/ 5258 h 74434"/>
                  <a:gd name="connsiteX12" fmla="*/ 83251 w 88071"/>
                  <a:gd name="connsiteY12" fmla="*/ 31279 h 74434"/>
                  <a:gd name="connsiteX13" fmla="*/ 70539 w 88071"/>
                  <a:gd name="connsiteY13" fmla="*/ 52763 h 74434"/>
                  <a:gd name="connsiteX14" fmla="*/ 41485 w 88071"/>
                  <a:gd name="connsiteY14" fmla="*/ 58814 h 74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8071" h="74434">
                    <a:moveTo>
                      <a:pt x="37550" y="58512"/>
                    </a:moveTo>
                    <a:cubicBezTo>
                      <a:pt x="8798" y="57301"/>
                      <a:pt x="3956" y="41265"/>
                      <a:pt x="3956" y="34608"/>
                    </a:cubicBezTo>
                    <a:cubicBezTo>
                      <a:pt x="3956" y="14940"/>
                      <a:pt x="29984" y="12822"/>
                      <a:pt x="37550" y="12822"/>
                    </a:cubicBezTo>
                    <a:close/>
                    <a:moveTo>
                      <a:pt x="41485" y="58814"/>
                    </a:moveTo>
                    <a:lnTo>
                      <a:pt x="41485" y="4955"/>
                    </a:lnTo>
                    <a:cubicBezTo>
                      <a:pt x="41485" y="719"/>
                      <a:pt x="41485" y="114"/>
                      <a:pt x="37550" y="114"/>
                    </a:cubicBezTo>
                    <a:cubicBezTo>
                      <a:pt x="18483" y="114"/>
                      <a:pt x="21" y="10704"/>
                      <a:pt x="21" y="34608"/>
                    </a:cubicBezTo>
                    <a:cubicBezTo>
                      <a:pt x="21" y="56999"/>
                      <a:pt x="19694" y="74548"/>
                      <a:pt x="43603" y="74548"/>
                    </a:cubicBezTo>
                    <a:cubicBezTo>
                      <a:pt x="69329" y="74548"/>
                      <a:pt x="88093" y="54578"/>
                      <a:pt x="88093" y="32490"/>
                    </a:cubicBezTo>
                    <a:cubicBezTo>
                      <a:pt x="88093" y="8889"/>
                      <a:pt x="66907" y="114"/>
                      <a:pt x="62973" y="114"/>
                    </a:cubicBezTo>
                    <a:cubicBezTo>
                      <a:pt x="61157" y="114"/>
                      <a:pt x="60854" y="1929"/>
                      <a:pt x="60854" y="2837"/>
                    </a:cubicBezTo>
                    <a:cubicBezTo>
                      <a:pt x="60854" y="4350"/>
                      <a:pt x="62065" y="4955"/>
                      <a:pt x="63578" y="5258"/>
                    </a:cubicBezTo>
                    <a:cubicBezTo>
                      <a:pt x="83251" y="11914"/>
                      <a:pt x="83251" y="29161"/>
                      <a:pt x="83251" y="31279"/>
                    </a:cubicBezTo>
                    <a:cubicBezTo>
                      <a:pt x="83251" y="40659"/>
                      <a:pt x="77500" y="48527"/>
                      <a:pt x="70539" y="52763"/>
                    </a:cubicBezTo>
                    <a:cubicBezTo>
                      <a:pt x="61157" y="58814"/>
                      <a:pt x="48446" y="58814"/>
                      <a:pt x="41485" y="58814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691812D8-B425-DECD-14D9-1A294D4CEA13}"/>
                </a:ext>
              </a:extLst>
            </p:cNvPr>
            <p:cNvSpPr/>
            <p:nvPr/>
          </p:nvSpPr>
          <p:spPr>
            <a:xfrm>
              <a:off x="2079324" y="3031714"/>
              <a:ext cx="269005" cy="62259"/>
            </a:xfrm>
            <a:custGeom>
              <a:avLst/>
              <a:gdLst>
                <a:gd name="connsiteX0" fmla="*/ 190087 w 192184"/>
                <a:gd name="connsiteY0" fmla="*/ 106 h 44479"/>
                <a:gd name="connsiteX1" fmla="*/ 185850 w 192184"/>
                <a:gd name="connsiteY1" fmla="*/ 3434 h 44479"/>
                <a:gd name="connsiteX2" fmla="*/ 95962 w 192184"/>
                <a:gd name="connsiteY2" fmla="*/ 33390 h 44479"/>
                <a:gd name="connsiteX3" fmla="*/ 5166 w 192184"/>
                <a:gd name="connsiteY3" fmla="*/ 2527 h 44479"/>
                <a:gd name="connsiteX4" fmla="*/ 1837 w 192184"/>
                <a:gd name="connsiteY4" fmla="*/ 106 h 44479"/>
                <a:gd name="connsiteX5" fmla="*/ 21 w 192184"/>
                <a:gd name="connsiteY5" fmla="*/ 1921 h 44479"/>
                <a:gd name="connsiteX6" fmla="*/ 37550 w 192184"/>
                <a:gd name="connsiteY6" fmla="*/ 32482 h 44479"/>
                <a:gd name="connsiteX7" fmla="*/ 95962 w 192184"/>
                <a:gd name="connsiteY7" fmla="*/ 44585 h 44479"/>
                <a:gd name="connsiteX8" fmla="*/ 155887 w 192184"/>
                <a:gd name="connsiteY8" fmla="*/ 31877 h 44479"/>
                <a:gd name="connsiteX9" fmla="*/ 192205 w 192184"/>
                <a:gd name="connsiteY9" fmla="*/ 1921 h 44479"/>
                <a:gd name="connsiteX10" fmla="*/ 190087 w 192184"/>
                <a:gd name="connsiteY10" fmla="*/ 106 h 44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184" h="44479">
                  <a:moveTo>
                    <a:pt x="190087" y="106"/>
                  </a:moveTo>
                  <a:cubicBezTo>
                    <a:pt x="189482" y="106"/>
                    <a:pt x="189179" y="106"/>
                    <a:pt x="185850" y="3434"/>
                  </a:cubicBezTo>
                  <a:cubicBezTo>
                    <a:pt x="161638" y="27338"/>
                    <a:pt x="125319" y="33390"/>
                    <a:pt x="95962" y="33390"/>
                  </a:cubicBezTo>
                  <a:cubicBezTo>
                    <a:pt x="62670" y="33390"/>
                    <a:pt x="29076" y="26128"/>
                    <a:pt x="5166" y="2527"/>
                  </a:cubicBezTo>
                  <a:cubicBezTo>
                    <a:pt x="2745" y="106"/>
                    <a:pt x="2442" y="106"/>
                    <a:pt x="1837" y="106"/>
                  </a:cubicBezTo>
                  <a:cubicBezTo>
                    <a:pt x="627" y="106"/>
                    <a:pt x="21" y="711"/>
                    <a:pt x="21" y="1921"/>
                  </a:cubicBezTo>
                  <a:cubicBezTo>
                    <a:pt x="21" y="4039"/>
                    <a:pt x="13035" y="21287"/>
                    <a:pt x="37550" y="32482"/>
                  </a:cubicBezTo>
                  <a:cubicBezTo>
                    <a:pt x="58433" y="42467"/>
                    <a:pt x="79921" y="44585"/>
                    <a:pt x="95962" y="44585"/>
                  </a:cubicBezTo>
                  <a:cubicBezTo>
                    <a:pt x="111095" y="44585"/>
                    <a:pt x="134399" y="42467"/>
                    <a:pt x="155887" y="31877"/>
                  </a:cubicBezTo>
                  <a:cubicBezTo>
                    <a:pt x="179494" y="20379"/>
                    <a:pt x="192205" y="4039"/>
                    <a:pt x="192205" y="1921"/>
                  </a:cubicBezTo>
                  <a:cubicBezTo>
                    <a:pt x="192205" y="711"/>
                    <a:pt x="191600" y="106"/>
                    <a:pt x="190087" y="106"/>
                  </a:cubicBezTo>
                  <a:close/>
                </a:path>
              </a:pathLst>
            </a:custGeom>
            <a:solidFill>
              <a:schemeClr val="tx1"/>
            </a:solidFill>
            <a:ln w="193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grpSp>
          <p:nvGrpSpPr>
            <p:cNvPr id="302" name="Graphic 2">
              <a:extLst>
                <a:ext uri="{FF2B5EF4-FFF2-40B4-BE49-F238E27FC236}">
                  <a16:creationId xmlns:a16="http://schemas.microsoft.com/office/drawing/2014/main" id="{295BE5EC-5008-7B7B-6074-64D85257A9BF}"/>
                </a:ext>
              </a:extLst>
            </p:cNvPr>
            <p:cNvGrpSpPr/>
            <p:nvPr/>
          </p:nvGrpSpPr>
          <p:grpSpPr>
            <a:xfrm>
              <a:off x="2079324" y="2736460"/>
              <a:ext cx="269005" cy="274709"/>
              <a:chOff x="3529129" y="3047042"/>
              <a:chExt cx="192184" cy="196259"/>
            </a:xfrm>
            <a:solidFill>
              <a:schemeClr val="tx1"/>
            </a:solidFill>
          </p:grpSpPr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762BA6A0-6A2F-CC13-55E2-C83D92F7ADE4}"/>
                  </a:ext>
                </a:extLst>
              </p:cNvPr>
              <p:cNvSpPr/>
              <p:nvPr/>
            </p:nvSpPr>
            <p:spPr>
              <a:xfrm>
                <a:off x="3541841" y="3106536"/>
                <a:ext cx="135588" cy="136766"/>
              </a:xfrm>
              <a:custGeom>
                <a:avLst/>
                <a:gdLst>
                  <a:gd name="connsiteX0" fmla="*/ 19088 w 135588"/>
                  <a:gd name="connsiteY0" fmla="*/ 21283 h 136766"/>
                  <a:gd name="connsiteX1" fmla="*/ 6074 w 135588"/>
                  <a:gd name="connsiteY1" fmla="*/ 102 h 136766"/>
                  <a:gd name="connsiteX2" fmla="*/ 21 w 135588"/>
                  <a:gd name="connsiteY2" fmla="*/ 102 h 136766"/>
                  <a:gd name="connsiteX3" fmla="*/ 627 w 135588"/>
                  <a:gd name="connsiteY3" fmla="*/ 18862 h 136766"/>
                  <a:gd name="connsiteX4" fmla="*/ 21 w 135588"/>
                  <a:gd name="connsiteY4" fmla="*/ 40648 h 136766"/>
                  <a:gd name="connsiteX5" fmla="*/ 6074 w 135588"/>
                  <a:gd name="connsiteY5" fmla="*/ 40648 h 136766"/>
                  <a:gd name="connsiteX6" fmla="*/ 15759 w 135588"/>
                  <a:gd name="connsiteY6" fmla="*/ 26729 h 136766"/>
                  <a:gd name="connsiteX7" fmla="*/ 19391 w 135588"/>
                  <a:gd name="connsiteY7" fmla="*/ 27637 h 136766"/>
                  <a:gd name="connsiteX8" fmla="*/ 112305 w 135588"/>
                  <a:gd name="connsiteY8" fmla="*/ 62736 h 136766"/>
                  <a:gd name="connsiteX9" fmla="*/ 15154 w 135588"/>
                  <a:gd name="connsiteY9" fmla="*/ 99651 h 136766"/>
                  <a:gd name="connsiteX10" fmla="*/ 11522 w 135588"/>
                  <a:gd name="connsiteY10" fmla="*/ 100861 h 136766"/>
                  <a:gd name="connsiteX11" fmla="*/ 6074 w 135588"/>
                  <a:gd name="connsiteY11" fmla="*/ 84825 h 136766"/>
                  <a:gd name="connsiteX12" fmla="*/ 21 w 135588"/>
                  <a:gd name="connsiteY12" fmla="*/ 84825 h 136766"/>
                  <a:gd name="connsiteX13" fmla="*/ 627 w 135588"/>
                  <a:gd name="connsiteY13" fmla="*/ 112359 h 136766"/>
                  <a:gd name="connsiteX14" fmla="*/ 21 w 135588"/>
                  <a:gd name="connsiteY14" fmla="*/ 136868 h 136766"/>
                  <a:gd name="connsiteX15" fmla="*/ 6074 w 135588"/>
                  <a:gd name="connsiteY15" fmla="*/ 136868 h 136766"/>
                  <a:gd name="connsiteX16" fmla="*/ 13338 w 135588"/>
                  <a:gd name="connsiteY16" fmla="*/ 118108 h 136766"/>
                  <a:gd name="connsiteX17" fmla="*/ 131372 w 135588"/>
                  <a:gd name="connsiteY17" fmla="*/ 73327 h 136766"/>
                  <a:gd name="connsiteX18" fmla="*/ 135609 w 135588"/>
                  <a:gd name="connsiteY18" fmla="*/ 68788 h 136766"/>
                  <a:gd name="connsiteX19" fmla="*/ 131978 w 135588"/>
                  <a:gd name="connsiteY19" fmla="*/ 63947 h 136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35588" h="136766">
                    <a:moveTo>
                      <a:pt x="19088" y="21283"/>
                    </a:moveTo>
                    <a:cubicBezTo>
                      <a:pt x="11825" y="18559"/>
                      <a:pt x="6377" y="13416"/>
                      <a:pt x="6074" y="102"/>
                    </a:cubicBezTo>
                    <a:lnTo>
                      <a:pt x="21" y="102"/>
                    </a:lnTo>
                    <a:cubicBezTo>
                      <a:pt x="627" y="6154"/>
                      <a:pt x="627" y="14021"/>
                      <a:pt x="627" y="18862"/>
                    </a:cubicBezTo>
                    <a:cubicBezTo>
                      <a:pt x="627" y="24611"/>
                      <a:pt x="324" y="35807"/>
                      <a:pt x="21" y="40648"/>
                    </a:cubicBezTo>
                    <a:lnTo>
                      <a:pt x="6074" y="40648"/>
                    </a:lnTo>
                    <a:cubicBezTo>
                      <a:pt x="6377" y="30663"/>
                      <a:pt x="11219" y="26729"/>
                      <a:pt x="15759" y="26729"/>
                    </a:cubicBezTo>
                    <a:cubicBezTo>
                      <a:pt x="17272" y="26729"/>
                      <a:pt x="18483" y="27334"/>
                      <a:pt x="19391" y="27637"/>
                    </a:cubicBezTo>
                    <a:lnTo>
                      <a:pt x="112305" y="62736"/>
                    </a:lnTo>
                    <a:lnTo>
                      <a:pt x="15154" y="99651"/>
                    </a:lnTo>
                    <a:cubicBezTo>
                      <a:pt x="12430" y="100861"/>
                      <a:pt x="12127" y="100861"/>
                      <a:pt x="11522" y="100861"/>
                    </a:cubicBezTo>
                    <a:cubicBezTo>
                      <a:pt x="6074" y="100861"/>
                      <a:pt x="6074" y="89666"/>
                      <a:pt x="6074" y="84825"/>
                    </a:cubicBezTo>
                    <a:lnTo>
                      <a:pt x="21" y="84825"/>
                    </a:lnTo>
                    <a:cubicBezTo>
                      <a:pt x="627" y="91784"/>
                      <a:pt x="627" y="105097"/>
                      <a:pt x="627" y="112359"/>
                    </a:cubicBezTo>
                    <a:cubicBezTo>
                      <a:pt x="627" y="121739"/>
                      <a:pt x="324" y="129909"/>
                      <a:pt x="21" y="136868"/>
                    </a:cubicBezTo>
                    <a:lnTo>
                      <a:pt x="6074" y="136868"/>
                    </a:lnTo>
                    <a:cubicBezTo>
                      <a:pt x="6074" y="124463"/>
                      <a:pt x="6074" y="120832"/>
                      <a:pt x="13338" y="118108"/>
                    </a:cubicBezTo>
                    <a:lnTo>
                      <a:pt x="131372" y="73327"/>
                    </a:lnTo>
                    <a:cubicBezTo>
                      <a:pt x="135004" y="72116"/>
                      <a:pt x="135609" y="71208"/>
                      <a:pt x="135609" y="68788"/>
                    </a:cubicBezTo>
                    <a:cubicBezTo>
                      <a:pt x="135609" y="65459"/>
                      <a:pt x="134701" y="64854"/>
                      <a:pt x="131978" y="63947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2973E8D1-8E03-FF66-4D3D-5CCD2D76946E}"/>
                  </a:ext>
                </a:extLst>
              </p:cNvPr>
              <p:cNvSpPr/>
              <p:nvPr/>
            </p:nvSpPr>
            <p:spPr>
              <a:xfrm>
                <a:off x="3529129" y="3047042"/>
                <a:ext cx="192184" cy="44781"/>
              </a:xfrm>
              <a:custGeom>
                <a:avLst/>
                <a:gdLst>
                  <a:gd name="connsiteX0" fmla="*/ 95962 w 192184"/>
                  <a:gd name="connsiteY0" fmla="*/ 95 h 44781"/>
                  <a:gd name="connsiteX1" fmla="*/ 36037 w 192184"/>
                  <a:gd name="connsiteY1" fmla="*/ 12803 h 44781"/>
                  <a:gd name="connsiteX2" fmla="*/ 21 w 192184"/>
                  <a:gd name="connsiteY2" fmla="*/ 42758 h 44781"/>
                  <a:gd name="connsiteX3" fmla="*/ 1837 w 192184"/>
                  <a:gd name="connsiteY3" fmla="*/ 44877 h 44781"/>
                  <a:gd name="connsiteX4" fmla="*/ 6377 w 192184"/>
                  <a:gd name="connsiteY4" fmla="*/ 41246 h 44781"/>
                  <a:gd name="connsiteX5" fmla="*/ 95962 w 192184"/>
                  <a:gd name="connsiteY5" fmla="*/ 11290 h 44781"/>
                  <a:gd name="connsiteX6" fmla="*/ 187060 w 192184"/>
                  <a:gd name="connsiteY6" fmla="*/ 42456 h 44781"/>
                  <a:gd name="connsiteX7" fmla="*/ 190087 w 192184"/>
                  <a:gd name="connsiteY7" fmla="*/ 44877 h 44781"/>
                  <a:gd name="connsiteX8" fmla="*/ 192205 w 192184"/>
                  <a:gd name="connsiteY8" fmla="*/ 42758 h 44781"/>
                  <a:gd name="connsiteX9" fmla="*/ 154677 w 192184"/>
                  <a:gd name="connsiteY9" fmla="*/ 12198 h 44781"/>
                  <a:gd name="connsiteX10" fmla="*/ 95962 w 192184"/>
                  <a:gd name="connsiteY10" fmla="*/ 95 h 44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92184" h="44781">
                    <a:moveTo>
                      <a:pt x="95962" y="95"/>
                    </a:moveTo>
                    <a:cubicBezTo>
                      <a:pt x="81132" y="95"/>
                      <a:pt x="57828" y="2213"/>
                      <a:pt x="36037" y="12803"/>
                    </a:cubicBezTo>
                    <a:cubicBezTo>
                      <a:pt x="12430" y="24301"/>
                      <a:pt x="21" y="40943"/>
                      <a:pt x="21" y="42758"/>
                    </a:cubicBezTo>
                    <a:cubicBezTo>
                      <a:pt x="21" y="43969"/>
                      <a:pt x="627" y="44877"/>
                      <a:pt x="1837" y="44877"/>
                    </a:cubicBezTo>
                    <a:cubicBezTo>
                      <a:pt x="2442" y="44877"/>
                      <a:pt x="2745" y="44877"/>
                      <a:pt x="6377" y="41246"/>
                    </a:cubicBezTo>
                    <a:cubicBezTo>
                      <a:pt x="25444" y="22486"/>
                      <a:pt x="56012" y="11290"/>
                      <a:pt x="95962" y="11290"/>
                    </a:cubicBezTo>
                    <a:cubicBezTo>
                      <a:pt x="128951" y="11290"/>
                      <a:pt x="162848" y="18552"/>
                      <a:pt x="187060" y="42456"/>
                    </a:cubicBezTo>
                    <a:cubicBezTo>
                      <a:pt x="189179" y="44877"/>
                      <a:pt x="189482" y="44877"/>
                      <a:pt x="190087" y="44877"/>
                    </a:cubicBezTo>
                    <a:cubicBezTo>
                      <a:pt x="191297" y="44877"/>
                      <a:pt x="192205" y="43969"/>
                      <a:pt x="192205" y="42758"/>
                    </a:cubicBezTo>
                    <a:cubicBezTo>
                      <a:pt x="192205" y="40943"/>
                      <a:pt x="179191" y="23696"/>
                      <a:pt x="154677" y="12198"/>
                    </a:cubicBezTo>
                    <a:cubicBezTo>
                      <a:pt x="133491" y="2515"/>
                      <a:pt x="112305" y="95"/>
                      <a:pt x="95962" y="95"/>
                    </a:cubicBezTo>
                    <a:close/>
                  </a:path>
                </a:pathLst>
              </a:custGeom>
              <a:grpFill/>
              <a:ln w="193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s-ES"/>
              </a:p>
            </p:txBody>
          </p:sp>
        </p:grpSp>
      </p:grpSp>
      <p:sp>
        <p:nvSpPr>
          <p:cNvPr id="366" name="Freeform: Shape 365">
            <a:extLst>
              <a:ext uri="{FF2B5EF4-FFF2-40B4-BE49-F238E27FC236}">
                <a16:creationId xmlns:a16="http://schemas.microsoft.com/office/drawing/2014/main" id="{5E3318D1-B812-F818-2967-78AB22AEE8F8}"/>
              </a:ext>
            </a:extLst>
          </p:cNvPr>
          <p:cNvSpPr/>
          <p:nvPr/>
        </p:nvSpPr>
        <p:spPr>
          <a:xfrm flipV="1">
            <a:off x="10596709" y="3112955"/>
            <a:ext cx="459639" cy="27106"/>
          </a:xfrm>
          <a:custGeom>
            <a:avLst/>
            <a:gdLst>
              <a:gd name="connsiteX0" fmla="*/ 231 w 328377"/>
              <a:gd name="connsiteY0" fmla="*/ 148 h 19365"/>
              <a:gd name="connsiteX1" fmla="*/ 328608 w 328377"/>
              <a:gd name="connsiteY1" fmla="*/ 148 h 1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8377" h="19365">
                <a:moveTo>
                  <a:pt x="231" y="148"/>
                </a:moveTo>
                <a:lnTo>
                  <a:pt x="328608" y="148"/>
                </a:lnTo>
              </a:path>
            </a:pathLst>
          </a:custGeom>
          <a:noFill/>
          <a:ln w="15373" cap="flat">
            <a:solidFill>
              <a:srgbClr val="0000FF"/>
            </a:solidFill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67" name="Freeform: Shape 366">
            <a:extLst>
              <a:ext uri="{FF2B5EF4-FFF2-40B4-BE49-F238E27FC236}">
                <a16:creationId xmlns:a16="http://schemas.microsoft.com/office/drawing/2014/main" id="{75073EED-95AE-60A9-4650-C0F6329AA9BA}"/>
              </a:ext>
            </a:extLst>
          </p:cNvPr>
          <p:cNvSpPr/>
          <p:nvPr/>
        </p:nvSpPr>
        <p:spPr>
          <a:xfrm>
            <a:off x="11128575" y="3031714"/>
            <a:ext cx="118192" cy="121977"/>
          </a:xfrm>
          <a:custGeom>
            <a:avLst/>
            <a:gdLst>
              <a:gd name="connsiteX0" fmla="*/ 84690 w 84439"/>
              <a:gd name="connsiteY0" fmla="*/ 13765 h 87143"/>
              <a:gd name="connsiteX1" fmla="*/ 76216 w 84439"/>
              <a:gd name="connsiteY1" fmla="*/ 149 h 87143"/>
              <a:gd name="connsiteX2" fmla="*/ 66833 w 84439"/>
              <a:gd name="connsiteY2" fmla="*/ 9529 h 87143"/>
              <a:gd name="connsiteX3" fmla="*/ 69860 w 84439"/>
              <a:gd name="connsiteY3" fmla="*/ 15278 h 87143"/>
              <a:gd name="connsiteX4" fmla="*/ 76518 w 84439"/>
              <a:gd name="connsiteY4" fmla="*/ 31012 h 87143"/>
              <a:gd name="connsiteX5" fmla="*/ 42319 w 84439"/>
              <a:gd name="connsiteY5" fmla="*/ 83056 h 87143"/>
              <a:gd name="connsiteX6" fmla="*/ 28094 w 84439"/>
              <a:gd name="connsiteY6" fmla="*/ 66414 h 87143"/>
              <a:gd name="connsiteX7" fmla="*/ 39292 w 84439"/>
              <a:gd name="connsiteY7" fmla="*/ 25566 h 87143"/>
              <a:gd name="connsiteX8" fmla="*/ 41411 w 84439"/>
              <a:gd name="connsiteY8" fmla="*/ 15883 h 87143"/>
              <a:gd name="connsiteX9" fmla="*/ 25673 w 84439"/>
              <a:gd name="connsiteY9" fmla="*/ 149 h 87143"/>
              <a:gd name="connsiteX10" fmla="*/ 250 w 84439"/>
              <a:gd name="connsiteY10" fmla="*/ 29802 h 87143"/>
              <a:gd name="connsiteX11" fmla="*/ 2671 w 84439"/>
              <a:gd name="connsiteY11" fmla="*/ 31617 h 87143"/>
              <a:gd name="connsiteX12" fmla="*/ 5698 w 84439"/>
              <a:gd name="connsiteY12" fmla="*/ 28289 h 87143"/>
              <a:gd name="connsiteX13" fmla="*/ 25067 w 84439"/>
              <a:gd name="connsiteY13" fmla="*/ 4385 h 87143"/>
              <a:gd name="connsiteX14" fmla="*/ 29910 w 84439"/>
              <a:gd name="connsiteY14" fmla="*/ 10739 h 87143"/>
              <a:gd name="connsiteX15" fmla="*/ 26581 w 84439"/>
              <a:gd name="connsiteY15" fmla="*/ 24053 h 87143"/>
              <a:gd name="connsiteX16" fmla="*/ 15685 w 84439"/>
              <a:gd name="connsiteY16" fmla="*/ 63388 h 87143"/>
              <a:gd name="connsiteX17" fmla="*/ 41411 w 84439"/>
              <a:gd name="connsiteY17" fmla="*/ 87292 h 87143"/>
              <a:gd name="connsiteX18" fmla="*/ 84690 w 84439"/>
              <a:gd name="connsiteY18" fmla="*/ 13765 h 87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4439" h="87143">
                <a:moveTo>
                  <a:pt x="84690" y="13765"/>
                </a:moveTo>
                <a:cubicBezTo>
                  <a:pt x="84690" y="3175"/>
                  <a:pt x="79848" y="149"/>
                  <a:pt x="76216" y="149"/>
                </a:cubicBezTo>
                <a:cubicBezTo>
                  <a:pt x="71373" y="149"/>
                  <a:pt x="66833" y="5293"/>
                  <a:pt x="66833" y="9529"/>
                </a:cubicBezTo>
                <a:cubicBezTo>
                  <a:pt x="66833" y="11950"/>
                  <a:pt x="67741" y="13160"/>
                  <a:pt x="69860" y="15278"/>
                </a:cubicBezTo>
                <a:cubicBezTo>
                  <a:pt x="74097" y="19212"/>
                  <a:pt x="76518" y="24053"/>
                  <a:pt x="76518" y="31012"/>
                </a:cubicBezTo>
                <a:cubicBezTo>
                  <a:pt x="76518" y="39182"/>
                  <a:pt x="64715" y="83056"/>
                  <a:pt x="42319" y="83056"/>
                </a:cubicBezTo>
                <a:cubicBezTo>
                  <a:pt x="32331" y="83056"/>
                  <a:pt x="28094" y="76399"/>
                  <a:pt x="28094" y="66414"/>
                </a:cubicBezTo>
                <a:cubicBezTo>
                  <a:pt x="28094" y="55521"/>
                  <a:pt x="33239" y="41603"/>
                  <a:pt x="39292" y="25566"/>
                </a:cubicBezTo>
                <a:cubicBezTo>
                  <a:pt x="40503" y="22238"/>
                  <a:pt x="41411" y="19514"/>
                  <a:pt x="41411" y="15883"/>
                </a:cubicBezTo>
                <a:cubicBezTo>
                  <a:pt x="41411" y="7411"/>
                  <a:pt x="35358" y="149"/>
                  <a:pt x="25673" y="149"/>
                </a:cubicBezTo>
                <a:cubicBezTo>
                  <a:pt x="7816" y="149"/>
                  <a:pt x="250" y="27987"/>
                  <a:pt x="250" y="29802"/>
                </a:cubicBezTo>
                <a:cubicBezTo>
                  <a:pt x="250" y="31617"/>
                  <a:pt x="2369" y="31617"/>
                  <a:pt x="2671" y="31617"/>
                </a:cubicBezTo>
                <a:cubicBezTo>
                  <a:pt x="4487" y="31617"/>
                  <a:pt x="4790" y="31315"/>
                  <a:pt x="5698" y="28289"/>
                </a:cubicBezTo>
                <a:cubicBezTo>
                  <a:pt x="11448" y="8924"/>
                  <a:pt x="19620" y="4385"/>
                  <a:pt x="25067" y="4385"/>
                </a:cubicBezTo>
                <a:cubicBezTo>
                  <a:pt x="26581" y="4385"/>
                  <a:pt x="29910" y="4385"/>
                  <a:pt x="29910" y="10739"/>
                </a:cubicBezTo>
                <a:cubicBezTo>
                  <a:pt x="29910" y="15278"/>
                  <a:pt x="28094" y="20725"/>
                  <a:pt x="26581" y="24053"/>
                </a:cubicBezTo>
                <a:cubicBezTo>
                  <a:pt x="18106" y="46444"/>
                  <a:pt x="15685" y="55219"/>
                  <a:pt x="15685" y="63388"/>
                </a:cubicBezTo>
                <a:cubicBezTo>
                  <a:pt x="15685" y="84266"/>
                  <a:pt x="32634" y="87292"/>
                  <a:pt x="41411" y="87292"/>
                </a:cubicBezTo>
                <a:cubicBezTo>
                  <a:pt x="73794" y="87292"/>
                  <a:pt x="84690" y="23750"/>
                  <a:pt x="84690" y="13765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68" name="Freeform: Shape 367">
            <a:extLst>
              <a:ext uri="{FF2B5EF4-FFF2-40B4-BE49-F238E27FC236}">
                <a16:creationId xmlns:a16="http://schemas.microsoft.com/office/drawing/2014/main" id="{FE0BF074-66B5-5BC3-57EB-18A2703C3984}"/>
              </a:ext>
            </a:extLst>
          </p:cNvPr>
          <p:cNvSpPr/>
          <p:nvPr/>
        </p:nvSpPr>
        <p:spPr>
          <a:xfrm>
            <a:off x="11262880" y="3108076"/>
            <a:ext cx="96164" cy="84706"/>
          </a:xfrm>
          <a:custGeom>
            <a:avLst/>
            <a:gdLst>
              <a:gd name="connsiteX0" fmla="*/ 48982 w 68702"/>
              <a:gd name="connsiteY0" fmla="*/ 8018 h 60516"/>
              <a:gd name="connsiteX1" fmla="*/ 35060 w 68702"/>
              <a:gd name="connsiteY1" fmla="*/ 151 h 60516"/>
              <a:gd name="connsiteX2" fmla="*/ 255 w 68702"/>
              <a:gd name="connsiteY2" fmla="*/ 38578 h 60516"/>
              <a:gd name="connsiteX3" fmla="*/ 20532 w 68702"/>
              <a:gd name="connsiteY3" fmla="*/ 60667 h 60516"/>
              <a:gd name="connsiteX4" fmla="*/ 39902 w 68702"/>
              <a:gd name="connsiteY4" fmla="*/ 51287 h 60516"/>
              <a:gd name="connsiteX5" fmla="*/ 53522 w 68702"/>
              <a:gd name="connsiteY5" fmla="*/ 60667 h 60516"/>
              <a:gd name="connsiteX6" fmla="*/ 64417 w 68702"/>
              <a:gd name="connsiteY6" fmla="*/ 53707 h 60516"/>
              <a:gd name="connsiteX7" fmla="*/ 68957 w 68702"/>
              <a:gd name="connsiteY7" fmla="*/ 40091 h 60516"/>
              <a:gd name="connsiteX8" fmla="*/ 66838 w 68702"/>
              <a:gd name="connsiteY8" fmla="*/ 38578 h 60516"/>
              <a:gd name="connsiteX9" fmla="*/ 63812 w 68702"/>
              <a:gd name="connsiteY9" fmla="*/ 42512 h 60516"/>
              <a:gd name="connsiteX10" fmla="*/ 54127 w 68702"/>
              <a:gd name="connsiteY10" fmla="*/ 57036 h 60516"/>
              <a:gd name="connsiteX11" fmla="*/ 49587 w 68702"/>
              <a:gd name="connsiteY11" fmla="*/ 50379 h 60516"/>
              <a:gd name="connsiteX12" fmla="*/ 51706 w 68702"/>
              <a:gd name="connsiteY12" fmla="*/ 39789 h 60516"/>
              <a:gd name="connsiteX13" fmla="*/ 54430 w 68702"/>
              <a:gd name="connsiteY13" fmla="*/ 27685 h 60516"/>
              <a:gd name="connsiteX14" fmla="*/ 57153 w 68702"/>
              <a:gd name="connsiteY14" fmla="*/ 17398 h 60516"/>
              <a:gd name="connsiteX15" fmla="*/ 59575 w 68702"/>
              <a:gd name="connsiteY15" fmla="*/ 6807 h 60516"/>
              <a:gd name="connsiteX16" fmla="*/ 55035 w 68702"/>
              <a:gd name="connsiteY16" fmla="*/ 2571 h 60516"/>
              <a:gd name="connsiteX17" fmla="*/ 48982 w 68702"/>
              <a:gd name="connsiteY17" fmla="*/ 8018 h 60516"/>
              <a:gd name="connsiteX18" fmla="*/ 40205 w 68702"/>
              <a:gd name="connsiteY18" fmla="*/ 42512 h 60516"/>
              <a:gd name="connsiteX19" fmla="*/ 33547 w 68702"/>
              <a:gd name="connsiteY19" fmla="*/ 51589 h 60516"/>
              <a:gd name="connsiteX20" fmla="*/ 21138 w 68702"/>
              <a:gd name="connsiteY20" fmla="*/ 57036 h 60516"/>
              <a:gd name="connsiteX21" fmla="*/ 11150 w 68702"/>
              <a:gd name="connsiteY21" fmla="*/ 44025 h 60516"/>
              <a:gd name="connsiteX22" fmla="*/ 18111 w 68702"/>
              <a:gd name="connsiteY22" fmla="*/ 16490 h 60516"/>
              <a:gd name="connsiteX23" fmla="*/ 35060 w 68702"/>
              <a:gd name="connsiteY23" fmla="*/ 3782 h 60516"/>
              <a:gd name="connsiteX24" fmla="*/ 47166 w 68702"/>
              <a:gd name="connsiteY24" fmla="*/ 15582 h 60516"/>
              <a:gd name="connsiteX25" fmla="*/ 46561 w 68702"/>
              <a:gd name="connsiteY25" fmla="*/ 17398 h 6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8702" h="60516">
                <a:moveTo>
                  <a:pt x="48982" y="8018"/>
                </a:moveTo>
                <a:cubicBezTo>
                  <a:pt x="45955" y="3479"/>
                  <a:pt x="41415" y="151"/>
                  <a:pt x="35060" y="151"/>
                </a:cubicBezTo>
                <a:cubicBezTo>
                  <a:pt x="17809" y="151"/>
                  <a:pt x="255" y="18911"/>
                  <a:pt x="255" y="38578"/>
                </a:cubicBezTo>
                <a:cubicBezTo>
                  <a:pt x="255" y="51589"/>
                  <a:pt x="9032" y="60667"/>
                  <a:pt x="20532" y="60667"/>
                </a:cubicBezTo>
                <a:cubicBezTo>
                  <a:pt x="27796" y="60667"/>
                  <a:pt x="34454" y="56733"/>
                  <a:pt x="39902" y="51287"/>
                </a:cubicBezTo>
                <a:cubicBezTo>
                  <a:pt x="42323" y="59456"/>
                  <a:pt x="50192" y="60667"/>
                  <a:pt x="53522" y="60667"/>
                </a:cubicBezTo>
                <a:cubicBezTo>
                  <a:pt x="58364" y="60667"/>
                  <a:pt x="61996" y="57943"/>
                  <a:pt x="64417" y="53707"/>
                </a:cubicBezTo>
                <a:cubicBezTo>
                  <a:pt x="67141" y="48563"/>
                  <a:pt x="68957" y="40696"/>
                  <a:pt x="68957" y="40091"/>
                </a:cubicBezTo>
                <a:cubicBezTo>
                  <a:pt x="68957" y="38578"/>
                  <a:pt x="67141" y="38578"/>
                  <a:pt x="66838" y="38578"/>
                </a:cubicBezTo>
                <a:cubicBezTo>
                  <a:pt x="65022" y="38578"/>
                  <a:pt x="64720" y="38881"/>
                  <a:pt x="63812" y="42512"/>
                </a:cubicBezTo>
                <a:cubicBezTo>
                  <a:pt x="62298" y="49169"/>
                  <a:pt x="59575" y="57036"/>
                  <a:pt x="54127" y="57036"/>
                </a:cubicBezTo>
                <a:cubicBezTo>
                  <a:pt x="50495" y="57036"/>
                  <a:pt x="49587" y="54010"/>
                  <a:pt x="49587" y="50379"/>
                </a:cubicBezTo>
                <a:cubicBezTo>
                  <a:pt x="49587" y="48261"/>
                  <a:pt x="50798" y="43420"/>
                  <a:pt x="51706" y="39789"/>
                </a:cubicBezTo>
                <a:cubicBezTo>
                  <a:pt x="52614" y="36158"/>
                  <a:pt x="53824" y="30711"/>
                  <a:pt x="54430" y="27685"/>
                </a:cubicBezTo>
                <a:lnTo>
                  <a:pt x="57153" y="17398"/>
                </a:lnTo>
                <a:cubicBezTo>
                  <a:pt x="58061" y="14069"/>
                  <a:pt x="59575" y="7715"/>
                  <a:pt x="59575" y="6807"/>
                </a:cubicBezTo>
                <a:cubicBezTo>
                  <a:pt x="59575" y="4084"/>
                  <a:pt x="57153" y="2571"/>
                  <a:pt x="55035" y="2571"/>
                </a:cubicBezTo>
                <a:cubicBezTo>
                  <a:pt x="52916" y="2571"/>
                  <a:pt x="49587" y="4387"/>
                  <a:pt x="48982" y="8018"/>
                </a:cubicBezTo>
                <a:close/>
                <a:moveTo>
                  <a:pt x="40205" y="42512"/>
                </a:moveTo>
                <a:cubicBezTo>
                  <a:pt x="39297" y="46445"/>
                  <a:pt x="36270" y="49169"/>
                  <a:pt x="33547" y="51589"/>
                </a:cubicBezTo>
                <a:cubicBezTo>
                  <a:pt x="32336" y="52800"/>
                  <a:pt x="26888" y="57036"/>
                  <a:pt x="21138" y="57036"/>
                </a:cubicBezTo>
                <a:cubicBezTo>
                  <a:pt x="15993" y="57036"/>
                  <a:pt x="11150" y="53405"/>
                  <a:pt x="11150" y="44025"/>
                </a:cubicBezTo>
                <a:cubicBezTo>
                  <a:pt x="11150" y="36763"/>
                  <a:pt x="15085" y="21936"/>
                  <a:pt x="18111" y="16490"/>
                </a:cubicBezTo>
                <a:cubicBezTo>
                  <a:pt x="24467" y="5900"/>
                  <a:pt x="31125" y="3782"/>
                  <a:pt x="35060" y="3782"/>
                </a:cubicBezTo>
                <a:cubicBezTo>
                  <a:pt x="44442" y="3782"/>
                  <a:pt x="47166" y="14069"/>
                  <a:pt x="47166" y="15582"/>
                </a:cubicBezTo>
                <a:cubicBezTo>
                  <a:pt x="47166" y="16187"/>
                  <a:pt x="46863" y="17095"/>
                  <a:pt x="46561" y="17398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69" name="Freeform: Shape 368">
            <a:extLst>
              <a:ext uri="{FF2B5EF4-FFF2-40B4-BE49-F238E27FC236}">
                <a16:creationId xmlns:a16="http://schemas.microsoft.com/office/drawing/2014/main" id="{C228D801-04A3-5933-CAE1-39513B866ED9}"/>
              </a:ext>
            </a:extLst>
          </p:cNvPr>
          <p:cNvSpPr/>
          <p:nvPr/>
        </p:nvSpPr>
        <p:spPr>
          <a:xfrm flipV="1">
            <a:off x="10596709" y="3376920"/>
            <a:ext cx="459639" cy="27106"/>
          </a:xfrm>
          <a:custGeom>
            <a:avLst/>
            <a:gdLst>
              <a:gd name="connsiteX0" fmla="*/ 231 w 328377"/>
              <a:gd name="connsiteY0" fmla="*/ 157 h 19365"/>
              <a:gd name="connsiteX1" fmla="*/ 328608 w 328377"/>
              <a:gd name="connsiteY1" fmla="*/ 157 h 1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8377" h="19365">
                <a:moveTo>
                  <a:pt x="231" y="157"/>
                </a:moveTo>
                <a:lnTo>
                  <a:pt x="328608" y="157"/>
                </a:lnTo>
              </a:path>
            </a:pathLst>
          </a:custGeom>
          <a:noFill/>
          <a:ln w="15373" cap="flat">
            <a:solidFill>
              <a:srgbClr val="FF0000"/>
            </a:solidFill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70" name="Freeform: Shape 369">
            <a:extLst>
              <a:ext uri="{FF2B5EF4-FFF2-40B4-BE49-F238E27FC236}">
                <a16:creationId xmlns:a16="http://schemas.microsoft.com/office/drawing/2014/main" id="{7DDF25E7-6C0E-61EA-65FF-1C0A68E02E54}"/>
              </a:ext>
            </a:extLst>
          </p:cNvPr>
          <p:cNvSpPr/>
          <p:nvPr/>
        </p:nvSpPr>
        <p:spPr>
          <a:xfrm>
            <a:off x="11139627" y="3295634"/>
            <a:ext cx="118192" cy="121977"/>
          </a:xfrm>
          <a:custGeom>
            <a:avLst/>
            <a:gdLst>
              <a:gd name="connsiteX0" fmla="*/ 84690 w 84439"/>
              <a:gd name="connsiteY0" fmla="*/ 13775 h 87143"/>
              <a:gd name="connsiteX1" fmla="*/ 76216 w 84439"/>
              <a:gd name="connsiteY1" fmla="*/ 159 h 87143"/>
              <a:gd name="connsiteX2" fmla="*/ 66834 w 84439"/>
              <a:gd name="connsiteY2" fmla="*/ 9539 h 87143"/>
              <a:gd name="connsiteX3" fmla="*/ 69860 w 84439"/>
              <a:gd name="connsiteY3" fmla="*/ 15288 h 87143"/>
              <a:gd name="connsiteX4" fmla="*/ 76519 w 84439"/>
              <a:gd name="connsiteY4" fmla="*/ 31022 h 87143"/>
              <a:gd name="connsiteX5" fmla="*/ 42319 w 84439"/>
              <a:gd name="connsiteY5" fmla="*/ 83066 h 87143"/>
              <a:gd name="connsiteX6" fmla="*/ 28094 w 84439"/>
              <a:gd name="connsiteY6" fmla="*/ 66424 h 87143"/>
              <a:gd name="connsiteX7" fmla="*/ 39293 w 84439"/>
              <a:gd name="connsiteY7" fmla="*/ 25576 h 87143"/>
              <a:gd name="connsiteX8" fmla="*/ 41411 w 84439"/>
              <a:gd name="connsiteY8" fmla="*/ 15893 h 87143"/>
              <a:gd name="connsiteX9" fmla="*/ 25673 w 84439"/>
              <a:gd name="connsiteY9" fmla="*/ 159 h 87143"/>
              <a:gd name="connsiteX10" fmla="*/ 250 w 84439"/>
              <a:gd name="connsiteY10" fmla="*/ 29812 h 87143"/>
              <a:gd name="connsiteX11" fmla="*/ 2672 w 84439"/>
              <a:gd name="connsiteY11" fmla="*/ 31627 h 87143"/>
              <a:gd name="connsiteX12" fmla="*/ 5698 w 84439"/>
              <a:gd name="connsiteY12" fmla="*/ 28299 h 87143"/>
              <a:gd name="connsiteX13" fmla="*/ 25068 w 84439"/>
              <a:gd name="connsiteY13" fmla="*/ 4395 h 87143"/>
              <a:gd name="connsiteX14" fmla="*/ 29910 w 84439"/>
              <a:gd name="connsiteY14" fmla="*/ 10749 h 87143"/>
              <a:gd name="connsiteX15" fmla="*/ 26581 w 84439"/>
              <a:gd name="connsiteY15" fmla="*/ 24063 h 87143"/>
              <a:gd name="connsiteX16" fmla="*/ 15686 w 84439"/>
              <a:gd name="connsiteY16" fmla="*/ 63398 h 87143"/>
              <a:gd name="connsiteX17" fmla="*/ 41411 w 84439"/>
              <a:gd name="connsiteY17" fmla="*/ 87302 h 87143"/>
              <a:gd name="connsiteX18" fmla="*/ 84690 w 84439"/>
              <a:gd name="connsiteY18" fmla="*/ 13775 h 87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4439" h="87143">
                <a:moveTo>
                  <a:pt x="84690" y="13775"/>
                </a:moveTo>
                <a:cubicBezTo>
                  <a:pt x="84690" y="3185"/>
                  <a:pt x="79848" y="159"/>
                  <a:pt x="76216" y="159"/>
                </a:cubicBezTo>
                <a:cubicBezTo>
                  <a:pt x="71374" y="159"/>
                  <a:pt x="66834" y="5303"/>
                  <a:pt x="66834" y="9539"/>
                </a:cubicBezTo>
                <a:cubicBezTo>
                  <a:pt x="66834" y="11960"/>
                  <a:pt x="67742" y="13170"/>
                  <a:pt x="69860" y="15288"/>
                </a:cubicBezTo>
                <a:cubicBezTo>
                  <a:pt x="74098" y="19221"/>
                  <a:pt x="76519" y="24063"/>
                  <a:pt x="76519" y="31022"/>
                </a:cubicBezTo>
                <a:cubicBezTo>
                  <a:pt x="76519" y="39192"/>
                  <a:pt x="64715" y="83066"/>
                  <a:pt x="42319" y="83066"/>
                </a:cubicBezTo>
                <a:cubicBezTo>
                  <a:pt x="32332" y="83066"/>
                  <a:pt x="28094" y="76409"/>
                  <a:pt x="28094" y="66424"/>
                </a:cubicBezTo>
                <a:cubicBezTo>
                  <a:pt x="28094" y="55531"/>
                  <a:pt x="33239" y="41612"/>
                  <a:pt x="39293" y="25576"/>
                </a:cubicBezTo>
                <a:cubicBezTo>
                  <a:pt x="40503" y="22247"/>
                  <a:pt x="41411" y="19524"/>
                  <a:pt x="41411" y="15893"/>
                </a:cubicBezTo>
                <a:cubicBezTo>
                  <a:pt x="41411" y="7421"/>
                  <a:pt x="35358" y="159"/>
                  <a:pt x="25673" y="159"/>
                </a:cubicBezTo>
                <a:cubicBezTo>
                  <a:pt x="7817" y="159"/>
                  <a:pt x="250" y="27996"/>
                  <a:pt x="250" y="29812"/>
                </a:cubicBezTo>
                <a:cubicBezTo>
                  <a:pt x="250" y="31627"/>
                  <a:pt x="2369" y="31627"/>
                  <a:pt x="2672" y="31627"/>
                </a:cubicBezTo>
                <a:cubicBezTo>
                  <a:pt x="4487" y="31627"/>
                  <a:pt x="4790" y="31325"/>
                  <a:pt x="5698" y="28299"/>
                </a:cubicBezTo>
                <a:cubicBezTo>
                  <a:pt x="11448" y="8934"/>
                  <a:pt x="19620" y="4395"/>
                  <a:pt x="25068" y="4395"/>
                </a:cubicBezTo>
                <a:cubicBezTo>
                  <a:pt x="26581" y="4395"/>
                  <a:pt x="29910" y="4395"/>
                  <a:pt x="29910" y="10749"/>
                </a:cubicBezTo>
                <a:cubicBezTo>
                  <a:pt x="29910" y="15288"/>
                  <a:pt x="28094" y="20734"/>
                  <a:pt x="26581" y="24063"/>
                </a:cubicBezTo>
                <a:cubicBezTo>
                  <a:pt x="18107" y="46454"/>
                  <a:pt x="15686" y="55228"/>
                  <a:pt x="15686" y="63398"/>
                </a:cubicBezTo>
                <a:cubicBezTo>
                  <a:pt x="15686" y="84276"/>
                  <a:pt x="32634" y="87302"/>
                  <a:pt x="41411" y="87302"/>
                </a:cubicBezTo>
                <a:cubicBezTo>
                  <a:pt x="73795" y="87302"/>
                  <a:pt x="84690" y="23760"/>
                  <a:pt x="84690" y="13775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71" name="Freeform: Shape 370">
            <a:extLst>
              <a:ext uri="{FF2B5EF4-FFF2-40B4-BE49-F238E27FC236}">
                <a16:creationId xmlns:a16="http://schemas.microsoft.com/office/drawing/2014/main" id="{C507633A-6B83-8998-E0C2-A6384E0F5A1D}"/>
              </a:ext>
            </a:extLst>
          </p:cNvPr>
          <p:cNvSpPr/>
          <p:nvPr/>
        </p:nvSpPr>
        <p:spPr>
          <a:xfrm>
            <a:off x="11274779" y="3324138"/>
            <a:ext cx="76677" cy="132564"/>
          </a:xfrm>
          <a:custGeom>
            <a:avLst/>
            <a:gdLst>
              <a:gd name="connsiteX0" fmla="*/ 26889 w 54780"/>
              <a:gd name="connsiteY0" fmla="*/ 4396 h 94707"/>
              <a:gd name="connsiteX1" fmla="*/ 27494 w 54780"/>
              <a:gd name="connsiteY1" fmla="*/ 1976 h 94707"/>
              <a:gd name="connsiteX2" fmla="*/ 25375 w 54780"/>
              <a:gd name="connsiteY2" fmla="*/ 160 h 94707"/>
              <a:gd name="connsiteX3" fmla="*/ 8124 w 54780"/>
              <a:gd name="connsiteY3" fmla="*/ 1673 h 94707"/>
              <a:gd name="connsiteX4" fmla="*/ 5098 w 54780"/>
              <a:gd name="connsiteY4" fmla="*/ 4699 h 94707"/>
              <a:gd name="connsiteX5" fmla="*/ 8729 w 54780"/>
              <a:gd name="connsiteY5" fmla="*/ 6515 h 94707"/>
              <a:gd name="connsiteX6" fmla="*/ 15085 w 54780"/>
              <a:gd name="connsiteY6" fmla="*/ 8633 h 94707"/>
              <a:gd name="connsiteX7" fmla="*/ 12967 w 54780"/>
              <a:gd name="connsiteY7" fmla="*/ 18013 h 94707"/>
              <a:gd name="connsiteX8" fmla="*/ 9940 w 54780"/>
              <a:gd name="connsiteY8" fmla="*/ 30418 h 94707"/>
              <a:gd name="connsiteX9" fmla="*/ 1163 w 54780"/>
              <a:gd name="connsiteY9" fmla="*/ 66123 h 94707"/>
              <a:gd name="connsiteX10" fmla="*/ 255 w 54780"/>
              <a:gd name="connsiteY10" fmla="*/ 72780 h 94707"/>
              <a:gd name="connsiteX11" fmla="*/ 20230 w 54780"/>
              <a:gd name="connsiteY11" fmla="*/ 94868 h 94707"/>
              <a:gd name="connsiteX12" fmla="*/ 55035 w 54780"/>
              <a:gd name="connsiteY12" fmla="*/ 56743 h 94707"/>
              <a:gd name="connsiteX13" fmla="*/ 34758 w 54780"/>
              <a:gd name="connsiteY13" fmla="*/ 34352 h 94707"/>
              <a:gd name="connsiteX14" fmla="*/ 17809 w 54780"/>
              <a:gd name="connsiteY14" fmla="*/ 41614 h 94707"/>
              <a:gd name="connsiteX15" fmla="*/ 20230 w 54780"/>
              <a:gd name="connsiteY15" fmla="*/ 91237 h 94707"/>
              <a:gd name="connsiteX16" fmla="*/ 9940 w 54780"/>
              <a:gd name="connsiteY16" fmla="*/ 77621 h 94707"/>
              <a:gd name="connsiteX17" fmla="*/ 14782 w 54780"/>
              <a:gd name="connsiteY17" fmla="*/ 52809 h 94707"/>
              <a:gd name="connsiteX18" fmla="*/ 18414 w 54780"/>
              <a:gd name="connsiteY18" fmla="*/ 47060 h 94707"/>
              <a:gd name="connsiteX19" fmla="*/ 34455 w 54780"/>
              <a:gd name="connsiteY19" fmla="*/ 37983 h 94707"/>
              <a:gd name="connsiteX20" fmla="*/ 44140 w 54780"/>
              <a:gd name="connsiteY20" fmla="*/ 50994 h 94707"/>
              <a:gd name="connsiteX21" fmla="*/ 37179 w 54780"/>
              <a:gd name="connsiteY21" fmla="*/ 78226 h 94707"/>
              <a:gd name="connsiteX22" fmla="*/ 20230 w 54780"/>
              <a:gd name="connsiteY22" fmla="*/ 91237 h 94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4780" h="94707">
                <a:moveTo>
                  <a:pt x="26889" y="4396"/>
                </a:moveTo>
                <a:cubicBezTo>
                  <a:pt x="27191" y="4094"/>
                  <a:pt x="27494" y="2278"/>
                  <a:pt x="27494" y="1976"/>
                </a:cubicBezTo>
                <a:cubicBezTo>
                  <a:pt x="27494" y="1371"/>
                  <a:pt x="26889" y="160"/>
                  <a:pt x="25375" y="160"/>
                </a:cubicBezTo>
                <a:cubicBezTo>
                  <a:pt x="22651" y="160"/>
                  <a:pt x="11453" y="1371"/>
                  <a:pt x="8124" y="1673"/>
                </a:cubicBezTo>
                <a:cubicBezTo>
                  <a:pt x="7216" y="1673"/>
                  <a:pt x="5098" y="1976"/>
                  <a:pt x="5098" y="4699"/>
                </a:cubicBezTo>
                <a:cubicBezTo>
                  <a:pt x="5098" y="6515"/>
                  <a:pt x="7216" y="6515"/>
                  <a:pt x="8729" y="6515"/>
                </a:cubicBezTo>
                <a:cubicBezTo>
                  <a:pt x="15085" y="6515"/>
                  <a:pt x="15085" y="7422"/>
                  <a:pt x="15085" y="8633"/>
                </a:cubicBezTo>
                <a:cubicBezTo>
                  <a:pt x="15085" y="9540"/>
                  <a:pt x="13875" y="14987"/>
                  <a:pt x="12967" y="18013"/>
                </a:cubicBezTo>
                <a:lnTo>
                  <a:pt x="9940" y="30418"/>
                </a:lnTo>
                <a:cubicBezTo>
                  <a:pt x="8729" y="34957"/>
                  <a:pt x="1163" y="64307"/>
                  <a:pt x="1163" y="66123"/>
                </a:cubicBezTo>
                <a:cubicBezTo>
                  <a:pt x="255" y="69451"/>
                  <a:pt x="255" y="71267"/>
                  <a:pt x="255" y="72780"/>
                </a:cubicBezTo>
                <a:cubicBezTo>
                  <a:pt x="255" y="86396"/>
                  <a:pt x="9032" y="94868"/>
                  <a:pt x="20230" y="94868"/>
                </a:cubicBezTo>
                <a:cubicBezTo>
                  <a:pt x="36876" y="94868"/>
                  <a:pt x="55035" y="76713"/>
                  <a:pt x="55035" y="56743"/>
                </a:cubicBezTo>
                <a:cubicBezTo>
                  <a:pt x="55035" y="41009"/>
                  <a:pt x="44140" y="34352"/>
                  <a:pt x="34758" y="34352"/>
                </a:cubicBezTo>
                <a:cubicBezTo>
                  <a:pt x="27797" y="34352"/>
                  <a:pt x="21743" y="38285"/>
                  <a:pt x="17809" y="41614"/>
                </a:cubicBezTo>
                <a:close/>
                <a:moveTo>
                  <a:pt x="20230" y="91237"/>
                </a:moveTo>
                <a:cubicBezTo>
                  <a:pt x="13572" y="91237"/>
                  <a:pt x="9940" y="85488"/>
                  <a:pt x="9940" y="77621"/>
                </a:cubicBezTo>
                <a:cubicBezTo>
                  <a:pt x="9940" y="72477"/>
                  <a:pt x="11151" y="67938"/>
                  <a:pt x="14782" y="52809"/>
                </a:cubicBezTo>
                <a:cubicBezTo>
                  <a:pt x="15690" y="50086"/>
                  <a:pt x="15690" y="49784"/>
                  <a:pt x="18414" y="47060"/>
                </a:cubicBezTo>
                <a:cubicBezTo>
                  <a:pt x="23257" y="41009"/>
                  <a:pt x="29310" y="37983"/>
                  <a:pt x="34455" y="37983"/>
                </a:cubicBezTo>
                <a:cubicBezTo>
                  <a:pt x="39600" y="37983"/>
                  <a:pt x="44140" y="41916"/>
                  <a:pt x="44140" y="50994"/>
                </a:cubicBezTo>
                <a:cubicBezTo>
                  <a:pt x="44140" y="56743"/>
                  <a:pt x="41113" y="70359"/>
                  <a:pt x="37179" y="78226"/>
                </a:cubicBezTo>
                <a:cubicBezTo>
                  <a:pt x="33850" y="84883"/>
                  <a:pt x="27191" y="91237"/>
                  <a:pt x="20230" y="91237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72" name="Freeform: Shape 371">
            <a:extLst>
              <a:ext uri="{FF2B5EF4-FFF2-40B4-BE49-F238E27FC236}">
                <a16:creationId xmlns:a16="http://schemas.microsoft.com/office/drawing/2014/main" id="{CBE493EC-6D4A-7DDB-4019-52C2A985D0D3}"/>
              </a:ext>
            </a:extLst>
          </p:cNvPr>
          <p:cNvSpPr/>
          <p:nvPr/>
        </p:nvSpPr>
        <p:spPr>
          <a:xfrm flipV="1">
            <a:off x="10596709" y="3640779"/>
            <a:ext cx="459639" cy="27106"/>
          </a:xfrm>
          <a:custGeom>
            <a:avLst/>
            <a:gdLst>
              <a:gd name="connsiteX0" fmla="*/ 231 w 328377"/>
              <a:gd name="connsiteY0" fmla="*/ 167 h 19365"/>
              <a:gd name="connsiteX1" fmla="*/ 328608 w 328377"/>
              <a:gd name="connsiteY1" fmla="*/ 167 h 1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8377" h="19365">
                <a:moveTo>
                  <a:pt x="231" y="167"/>
                </a:moveTo>
                <a:lnTo>
                  <a:pt x="328608" y="167"/>
                </a:lnTo>
              </a:path>
            </a:pathLst>
          </a:custGeom>
          <a:noFill/>
          <a:ln w="15373" cap="flat">
            <a:solidFill>
              <a:srgbClr val="00FF00"/>
            </a:solidFill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73" name="Freeform: Shape 372">
            <a:extLst>
              <a:ext uri="{FF2B5EF4-FFF2-40B4-BE49-F238E27FC236}">
                <a16:creationId xmlns:a16="http://schemas.microsoft.com/office/drawing/2014/main" id="{3F54CAA3-D57A-A8F3-8ADD-CCE81CCE86EC}"/>
              </a:ext>
            </a:extLst>
          </p:cNvPr>
          <p:cNvSpPr/>
          <p:nvPr/>
        </p:nvSpPr>
        <p:spPr>
          <a:xfrm>
            <a:off x="11138871" y="3559554"/>
            <a:ext cx="118192" cy="121977"/>
          </a:xfrm>
          <a:custGeom>
            <a:avLst/>
            <a:gdLst>
              <a:gd name="connsiteX0" fmla="*/ 84690 w 84439"/>
              <a:gd name="connsiteY0" fmla="*/ 13785 h 87143"/>
              <a:gd name="connsiteX1" fmla="*/ 76216 w 84439"/>
              <a:gd name="connsiteY1" fmla="*/ 169 h 87143"/>
              <a:gd name="connsiteX2" fmla="*/ 66834 w 84439"/>
              <a:gd name="connsiteY2" fmla="*/ 9549 h 87143"/>
              <a:gd name="connsiteX3" fmla="*/ 69860 w 84439"/>
              <a:gd name="connsiteY3" fmla="*/ 15298 h 87143"/>
              <a:gd name="connsiteX4" fmla="*/ 76519 w 84439"/>
              <a:gd name="connsiteY4" fmla="*/ 31032 h 87143"/>
              <a:gd name="connsiteX5" fmla="*/ 42319 w 84439"/>
              <a:gd name="connsiteY5" fmla="*/ 83076 h 87143"/>
              <a:gd name="connsiteX6" fmla="*/ 28094 w 84439"/>
              <a:gd name="connsiteY6" fmla="*/ 66434 h 87143"/>
              <a:gd name="connsiteX7" fmla="*/ 39292 w 84439"/>
              <a:gd name="connsiteY7" fmla="*/ 25585 h 87143"/>
              <a:gd name="connsiteX8" fmla="*/ 41411 w 84439"/>
              <a:gd name="connsiteY8" fmla="*/ 15903 h 87143"/>
              <a:gd name="connsiteX9" fmla="*/ 25673 w 84439"/>
              <a:gd name="connsiteY9" fmla="*/ 169 h 87143"/>
              <a:gd name="connsiteX10" fmla="*/ 250 w 84439"/>
              <a:gd name="connsiteY10" fmla="*/ 29821 h 87143"/>
              <a:gd name="connsiteX11" fmla="*/ 2672 w 84439"/>
              <a:gd name="connsiteY11" fmla="*/ 31637 h 87143"/>
              <a:gd name="connsiteX12" fmla="*/ 5698 w 84439"/>
              <a:gd name="connsiteY12" fmla="*/ 28309 h 87143"/>
              <a:gd name="connsiteX13" fmla="*/ 25068 w 84439"/>
              <a:gd name="connsiteY13" fmla="*/ 4405 h 87143"/>
              <a:gd name="connsiteX14" fmla="*/ 29910 w 84439"/>
              <a:gd name="connsiteY14" fmla="*/ 10759 h 87143"/>
              <a:gd name="connsiteX15" fmla="*/ 26581 w 84439"/>
              <a:gd name="connsiteY15" fmla="*/ 24072 h 87143"/>
              <a:gd name="connsiteX16" fmla="*/ 15686 w 84439"/>
              <a:gd name="connsiteY16" fmla="*/ 63408 h 87143"/>
              <a:gd name="connsiteX17" fmla="*/ 41411 w 84439"/>
              <a:gd name="connsiteY17" fmla="*/ 87312 h 87143"/>
              <a:gd name="connsiteX18" fmla="*/ 84690 w 84439"/>
              <a:gd name="connsiteY18" fmla="*/ 13785 h 87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4439" h="87143">
                <a:moveTo>
                  <a:pt x="84690" y="13785"/>
                </a:moveTo>
                <a:cubicBezTo>
                  <a:pt x="84690" y="3194"/>
                  <a:pt x="79848" y="169"/>
                  <a:pt x="76216" y="169"/>
                </a:cubicBezTo>
                <a:cubicBezTo>
                  <a:pt x="71374" y="169"/>
                  <a:pt x="66834" y="5312"/>
                  <a:pt x="66834" y="9549"/>
                </a:cubicBezTo>
                <a:cubicBezTo>
                  <a:pt x="66834" y="11969"/>
                  <a:pt x="67742" y="13180"/>
                  <a:pt x="69860" y="15298"/>
                </a:cubicBezTo>
                <a:cubicBezTo>
                  <a:pt x="74097" y="19231"/>
                  <a:pt x="76519" y="24072"/>
                  <a:pt x="76519" y="31032"/>
                </a:cubicBezTo>
                <a:cubicBezTo>
                  <a:pt x="76519" y="39201"/>
                  <a:pt x="64715" y="83076"/>
                  <a:pt x="42319" y="83076"/>
                </a:cubicBezTo>
                <a:cubicBezTo>
                  <a:pt x="32331" y="83076"/>
                  <a:pt x="28094" y="76419"/>
                  <a:pt x="28094" y="66434"/>
                </a:cubicBezTo>
                <a:cubicBezTo>
                  <a:pt x="28094" y="55541"/>
                  <a:pt x="33239" y="41622"/>
                  <a:pt x="39292" y="25585"/>
                </a:cubicBezTo>
                <a:cubicBezTo>
                  <a:pt x="40503" y="22257"/>
                  <a:pt x="41411" y="19534"/>
                  <a:pt x="41411" y="15903"/>
                </a:cubicBezTo>
                <a:cubicBezTo>
                  <a:pt x="41411" y="7431"/>
                  <a:pt x="35358" y="169"/>
                  <a:pt x="25673" y="169"/>
                </a:cubicBezTo>
                <a:cubicBezTo>
                  <a:pt x="7817" y="169"/>
                  <a:pt x="250" y="28006"/>
                  <a:pt x="250" y="29821"/>
                </a:cubicBezTo>
                <a:cubicBezTo>
                  <a:pt x="250" y="31637"/>
                  <a:pt x="2369" y="31637"/>
                  <a:pt x="2672" y="31637"/>
                </a:cubicBezTo>
                <a:cubicBezTo>
                  <a:pt x="4487" y="31637"/>
                  <a:pt x="4790" y="31334"/>
                  <a:pt x="5698" y="28309"/>
                </a:cubicBezTo>
                <a:cubicBezTo>
                  <a:pt x="11448" y="8943"/>
                  <a:pt x="19620" y="4405"/>
                  <a:pt x="25068" y="4405"/>
                </a:cubicBezTo>
                <a:cubicBezTo>
                  <a:pt x="26581" y="4405"/>
                  <a:pt x="29910" y="4405"/>
                  <a:pt x="29910" y="10759"/>
                </a:cubicBezTo>
                <a:cubicBezTo>
                  <a:pt x="29910" y="15298"/>
                  <a:pt x="28094" y="20744"/>
                  <a:pt x="26581" y="24072"/>
                </a:cubicBezTo>
                <a:cubicBezTo>
                  <a:pt x="18107" y="46463"/>
                  <a:pt x="15686" y="55238"/>
                  <a:pt x="15686" y="63408"/>
                </a:cubicBezTo>
                <a:cubicBezTo>
                  <a:pt x="15686" y="84286"/>
                  <a:pt x="32634" y="87312"/>
                  <a:pt x="41411" y="87312"/>
                </a:cubicBezTo>
                <a:cubicBezTo>
                  <a:pt x="73795" y="87312"/>
                  <a:pt x="84690" y="23770"/>
                  <a:pt x="84690" y="13785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  <p:sp>
        <p:nvSpPr>
          <p:cNvPr id="374" name="Freeform: Shape 373">
            <a:extLst>
              <a:ext uri="{FF2B5EF4-FFF2-40B4-BE49-F238E27FC236}">
                <a16:creationId xmlns:a16="http://schemas.microsoft.com/office/drawing/2014/main" id="{25FB7B73-43EB-E983-D5EF-CEDFF4E56282}"/>
              </a:ext>
            </a:extLst>
          </p:cNvPr>
          <p:cNvSpPr/>
          <p:nvPr/>
        </p:nvSpPr>
        <p:spPr>
          <a:xfrm>
            <a:off x="11273599" y="3635916"/>
            <a:ext cx="81337" cy="84706"/>
          </a:xfrm>
          <a:custGeom>
            <a:avLst/>
            <a:gdLst>
              <a:gd name="connsiteX0" fmla="*/ 50798 w 58109"/>
              <a:gd name="connsiteY0" fmla="*/ 8037 h 60516"/>
              <a:gd name="connsiteX1" fmla="*/ 43837 w 58109"/>
              <a:gd name="connsiteY1" fmla="*/ 15299 h 60516"/>
              <a:gd name="connsiteX2" fmla="*/ 49285 w 58109"/>
              <a:gd name="connsiteY2" fmla="*/ 20443 h 60516"/>
              <a:gd name="connsiteX3" fmla="*/ 56851 w 58109"/>
              <a:gd name="connsiteY3" fmla="*/ 11668 h 60516"/>
              <a:gd name="connsiteX4" fmla="*/ 38995 w 58109"/>
              <a:gd name="connsiteY4" fmla="*/ 170 h 60516"/>
              <a:gd name="connsiteX5" fmla="*/ 255 w 58109"/>
              <a:gd name="connsiteY5" fmla="*/ 37387 h 60516"/>
              <a:gd name="connsiteX6" fmla="*/ 25073 w 58109"/>
              <a:gd name="connsiteY6" fmla="*/ 60686 h 60516"/>
              <a:gd name="connsiteX7" fmla="*/ 58364 w 58109"/>
              <a:gd name="connsiteY7" fmla="*/ 45557 h 60516"/>
              <a:gd name="connsiteX8" fmla="*/ 56246 w 58109"/>
              <a:gd name="connsiteY8" fmla="*/ 43439 h 60516"/>
              <a:gd name="connsiteX9" fmla="*/ 54127 w 58109"/>
              <a:gd name="connsiteY9" fmla="*/ 44649 h 60516"/>
              <a:gd name="connsiteX10" fmla="*/ 25375 w 58109"/>
              <a:gd name="connsiteY10" fmla="*/ 57055 h 60516"/>
              <a:gd name="connsiteX11" fmla="*/ 11453 w 58109"/>
              <a:gd name="connsiteY11" fmla="*/ 42229 h 60516"/>
              <a:gd name="connsiteX12" fmla="*/ 20230 w 58109"/>
              <a:gd name="connsiteY12" fmla="*/ 14089 h 60516"/>
              <a:gd name="connsiteX13" fmla="*/ 38995 w 58109"/>
              <a:gd name="connsiteY13" fmla="*/ 3801 h 60516"/>
              <a:gd name="connsiteX14" fmla="*/ 50798 w 58109"/>
              <a:gd name="connsiteY14" fmla="*/ 8037 h 6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8109" h="60516">
                <a:moveTo>
                  <a:pt x="50798" y="8037"/>
                </a:moveTo>
                <a:cubicBezTo>
                  <a:pt x="45956" y="8642"/>
                  <a:pt x="43837" y="12576"/>
                  <a:pt x="43837" y="15299"/>
                </a:cubicBezTo>
                <a:cubicBezTo>
                  <a:pt x="43837" y="18930"/>
                  <a:pt x="46864" y="20443"/>
                  <a:pt x="49285" y="20443"/>
                </a:cubicBezTo>
                <a:cubicBezTo>
                  <a:pt x="52009" y="20443"/>
                  <a:pt x="56851" y="18325"/>
                  <a:pt x="56851" y="11668"/>
                </a:cubicBezTo>
                <a:cubicBezTo>
                  <a:pt x="56851" y="2591"/>
                  <a:pt x="46258" y="170"/>
                  <a:pt x="38995" y="170"/>
                </a:cubicBezTo>
                <a:cubicBezTo>
                  <a:pt x="18717" y="170"/>
                  <a:pt x="255" y="18628"/>
                  <a:pt x="255" y="37387"/>
                </a:cubicBezTo>
                <a:cubicBezTo>
                  <a:pt x="255" y="48886"/>
                  <a:pt x="8124" y="60686"/>
                  <a:pt x="25073" y="60686"/>
                </a:cubicBezTo>
                <a:cubicBezTo>
                  <a:pt x="47772" y="60686"/>
                  <a:pt x="58364" y="47373"/>
                  <a:pt x="58364" y="45557"/>
                </a:cubicBezTo>
                <a:cubicBezTo>
                  <a:pt x="58364" y="44649"/>
                  <a:pt x="57154" y="43439"/>
                  <a:pt x="56246" y="43439"/>
                </a:cubicBezTo>
                <a:cubicBezTo>
                  <a:pt x="55338" y="43439"/>
                  <a:pt x="55035" y="43439"/>
                  <a:pt x="54127" y="44649"/>
                </a:cubicBezTo>
                <a:cubicBezTo>
                  <a:pt x="43534" y="57055"/>
                  <a:pt x="27797" y="57055"/>
                  <a:pt x="25375" y="57055"/>
                </a:cubicBezTo>
                <a:cubicBezTo>
                  <a:pt x="15690" y="57055"/>
                  <a:pt x="11453" y="50398"/>
                  <a:pt x="11453" y="42229"/>
                </a:cubicBezTo>
                <a:cubicBezTo>
                  <a:pt x="11453" y="38295"/>
                  <a:pt x="13269" y="23469"/>
                  <a:pt x="20230" y="14089"/>
                </a:cubicBezTo>
                <a:cubicBezTo>
                  <a:pt x="25375" y="7735"/>
                  <a:pt x="32336" y="3801"/>
                  <a:pt x="38995" y="3801"/>
                </a:cubicBezTo>
                <a:cubicBezTo>
                  <a:pt x="40811" y="3801"/>
                  <a:pt x="47469" y="4104"/>
                  <a:pt x="50798" y="8037"/>
                </a:cubicBezTo>
                <a:close/>
              </a:path>
            </a:pathLst>
          </a:custGeom>
          <a:solidFill>
            <a:schemeClr val="tx1"/>
          </a:solidFill>
          <a:ln w="19353" cap="flat">
            <a:noFill/>
            <a:prstDash val="solid"/>
            <a:miter/>
          </a:ln>
        </p:spPr>
        <p:txBody>
          <a:bodyPr rtlCol="0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77009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grpSp>
        <p:nvGrpSpPr>
          <p:cNvPr id="377" name="Group 376">
            <a:extLst>
              <a:ext uri="{FF2B5EF4-FFF2-40B4-BE49-F238E27FC236}">
                <a16:creationId xmlns:a16="http://schemas.microsoft.com/office/drawing/2014/main" id="{512618CA-4BF0-9007-C6F7-2A1384F8150B}"/>
              </a:ext>
            </a:extLst>
          </p:cNvPr>
          <p:cNvGrpSpPr/>
          <p:nvPr/>
        </p:nvGrpSpPr>
        <p:grpSpPr>
          <a:xfrm>
            <a:off x="4251556" y="1581596"/>
            <a:ext cx="3688888" cy="3694807"/>
            <a:chOff x="4350212" y="3083634"/>
            <a:chExt cx="1258208" cy="1260227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D88E76D-BD7D-92CE-A506-88C8C1C921BB}"/>
                </a:ext>
              </a:extLst>
            </p:cNvPr>
            <p:cNvSpPr/>
            <p:nvPr/>
          </p:nvSpPr>
          <p:spPr>
            <a:xfrm flipV="1">
              <a:off x="4467695" y="3210811"/>
              <a:ext cx="1012980" cy="1004386"/>
            </a:xfrm>
            <a:custGeom>
              <a:avLst/>
              <a:gdLst>
                <a:gd name="connsiteX0" fmla="*/ 636135 w 1012980"/>
                <a:gd name="connsiteY0" fmla="*/ 963794 h 1004386"/>
                <a:gd name="connsiteX1" fmla="*/ 527624 w 1012980"/>
                <a:gd name="connsiteY1" fmla="*/ 995650 h 1004386"/>
                <a:gd name="connsiteX2" fmla="*/ 418072 w 1012980"/>
                <a:gd name="connsiteY2" fmla="*/ 1004469 h 1004386"/>
                <a:gd name="connsiteX3" fmla="*/ 312586 w 1012980"/>
                <a:gd name="connsiteY3" fmla="*/ 989705 h 1004386"/>
                <a:gd name="connsiteX4" fmla="*/ 216121 w 1012980"/>
                <a:gd name="connsiteY4" fmla="*/ 952152 h 1004386"/>
                <a:gd name="connsiteX5" fmla="*/ 133189 w 1012980"/>
                <a:gd name="connsiteY5" fmla="*/ 893542 h 1004386"/>
                <a:gd name="connsiteX6" fmla="*/ 67606 w 1012980"/>
                <a:gd name="connsiteY6" fmla="*/ 816552 h 1004386"/>
                <a:gd name="connsiteX7" fmla="*/ 22546 w 1012980"/>
                <a:gd name="connsiteY7" fmla="*/ 724848 h 1004386"/>
                <a:gd name="connsiteX8" fmla="*/ 41 w 1012980"/>
                <a:gd name="connsiteY8" fmla="*/ 622740 h 1004386"/>
                <a:gd name="connsiteX9" fmla="*/ 1181 w 1012980"/>
                <a:gd name="connsiteY9" fmla="*/ 514934 h 1004386"/>
                <a:gd name="connsiteX10" fmla="*/ 25868 w 1012980"/>
                <a:gd name="connsiteY10" fmla="*/ 406534 h 1004386"/>
                <a:gd name="connsiteX11" fmla="*/ 72960 w 1012980"/>
                <a:gd name="connsiteY11" fmla="*/ 302543 h 1004386"/>
                <a:gd name="connsiteX12" fmla="*/ 140277 w 1012980"/>
                <a:gd name="connsiteY12" fmla="*/ 207866 h 1004386"/>
                <a:gd name="connsiteX13" fmla="*/ 224696 w 1012980"/>
                <a:gd name="connsiteY13" fmla="*/ 126913 h 1004386"/>
                <a:gd name="connsiteX14" fmla="*/ 322252 w 1012980"/>
                <a:gd name="connsiteY14" fmla="*/ 63498 h 1004386"/>
                <a:gd name="connsiteX15" fmla="*/ 428284 w 1012980"/>
                <a:gd name="connsiteY15" fmla="*/ 20544 h 1004386"/>
                <a:gd name="connsiteX16" fmla="*/ 537984 w 1012980"/>
                <a:gd name="connsiteY16" fmla="*/ 83 h 1004386"/>
                <a:gd name="connsiteX17" fmla="*/ 646148 w 1012980"/>
                <a:gd name="connsiteY17" fmla="*/ 3055 h 1004386"/>
                <a:gd name="connsiteX18" fmla="*/ 747719 w 1012980"/>
                <a:gd name="connsiteY18" fmla="*/ 29412 h 1004386"/>
                <a:gd name="connsiteX19" fmla="*/ 837987 w 1012980"/>
                <a:gd name="connsiteY19" fmla="*/ 77766 h 1004386"/>
                <a:gd name="connsiteX20" fmla="*/ 912641 w 1012980"/>
                <a:gd name="connsiteY20" fmla="*/ 145987 h 1004386"/>
                <a:gd name="connsiteX21" fmla="*/ 968309 w 1012980"/>
                <a:gd name="connsiteY21" fmla="*/ 230805 h 1004386"/>
                <a:gd name="connsiteX22" fmla="*/ 1002265 w 1012980"/>
                <a:gd name="connsiteY22" fmla="*/ 328256 h 1004386"/>
                <a:gd name="connsiteX23" fmla="*/ 1013022 w 1012980"/>
                <a:gd name="connsiteY23" fmla="*/ 433882 h 1004386"/>
                <a:gd name="connsiteX24" fmla="*/ 1000034 w 1012980"/>
                <a:gd name="connsiteY24" fmla="*/ 542629 h 1004386"/>
                <a:gd name="connsiteX25" fmla="*/ 963947 w 1012980"/>
                <a:gd name="connsiteY25" fmla="*/ 649444 h 1004386"/>
                <a:gd name="connsiteX26" fmla="*/ 906395 w 1012980"/>
                <a:gd name="connsiteY26" fmla="*/ 749322 h 1004386"/>
                <a:gd name="connsiteX27" fmla="*/ 830056 w 1012980"/>
                <a:gd name="connsiteY27" fmla="*/ 837658 h 1004386"/>
                <a:gd name="connsiteX28" fmla="*/ 738548 w 1012980"/>
                <a:gd name="connsiteY28" fmla="*/ 910288 h 1004386"/>
                <a:gd name="connsiteX29" fmla="*/ 636184 w 1012980"/>
                <a:gd name="connsiteY29" fmla="*/ 963794 h 1004386"/>
                <a:gd name="connsiteX30" fmla="*/ 636135 w 1012980"/>
                <a:gd name="connsiteY30" fmla="*/ 963794 h 1004386"/>
                <a:gd name="connsiteX31" fmla="*/ 527624 w 1012980"/>
                <a:gd name="connsiteY31" fmla="*/ 995650 h 1004386"/>
                <a:gd name="connsiteX32" fmla="*/ 418072 w 1012980"/>
                <a:gd name="connsiteY32" fmla="*/ 1004469 h 1004386"/>
                <a:gd name="connsiteX33" fmla="*/ 312586 w 1012980"/>
                <a:gd name="connsiteY33" fmla="*/ 989705 h 1004386"/>
                <a:gd name="connsiteX34" fmla="*/ 216121 w 1012980"/>
                <a:gd name="connsiteY34" fmla="*/ 952152 h 1004386"/>
                <a:gd name="connsiteX35" fmla="*/ 133189 w 1012980"/>
                <a:gd name="connsiteY35" fmla="*/ 893542 h 1004386"/>
                <a:gd name="connsiteX36" fmla="*/ 67606 w 1012980"/>
                <a:gd name="connsiteY36" fmla="*/ 816552 h 1004386"/>
                <a:gd name="connsiteX37" fmla="*/ 22546 w 1012980"/>
                <a:gd name="connsiteY37" fmla="*/ 724848 h 1004386"/>
                <a:gd name="connsiteX38" fmla="*/ 41 w 1012980"/>
                <a:gd name="connsiteY38" fmla="*/ 622740 h 1004386"/>
                <a:gd name="connsiteX39" fmla="*/ 1181 w 1012980"/>
                <a:gd name="connsiteY39" fmla="*/ 514934 h 1004386"/>
                <a:gd name="connsiteX40" fmla="*/ 25868 w 1012980"/>
                <a:gd name="connsiteY40" fmla="*/ 406534 h 1004386"/>
                <a:gd name="connsiteX41" fmla="*/ 72960 w 1012980"/>
                <a:gd name="connsiteY41" fmla="*/ 302543 h 1004386"/>
                <a:gd name="connsiteX42" fmla="*/ 140277 w 1012980"/>
                <a:gd name="connsiteY42" fmla="*/ 207866 h 1004386"/>
                <a:gd name="connsiteX43" fmla="*/ 224696 w 1012980"/>
                <a:gd name="connsiteY43" fmla="*/ 126913 h 1004386"/>
                <a:gd name="connsiteX44" fmla="*/ 322252 w 1012980"/>
                <a:gd name="connsiteY44" fmla="*/ 63498 h 1004386"/>
                <a:gd name="connsiteX45" fmla="*/ 428284 w 1012980"/>
                <a:gd name="connsiteY45" fmla="*/ 20544 h 1004386"/>
                <a:gd name="connsiteX46" fmla="*/ 537984 w 1012980"/>
                <a:gd name="connsiteY46" fmla="*/ 83 h 1004386"/>
                <a:gd name="connsiteX47" fmla="*/ 646148 w 1012980"/>
                <a:gd name="connsiteY47" fmla="*/ 3055 h 1004386"/>
                <a:gd name="connsiteX48" fmla="*/ 747719 w 1012980"/>
                <a:gd name="connsiteY48" fmla="*/ 29412 h 1004386"/>
                <a:gd name="connsiteX49" fmla="*/ 837987 w 1012980"/>
                <a:gd name="connsiteY49" fmla="*/ 77766 h 1004386"/>
                <a:gd name="connsiteX50" fmla="*/ 912641 w 1012980"/>
                <a:gd name="connsiteY50" fmla="*/ 145987 h 1004386"/>
                <a:gd name="connsiteX51" fmla="*/ 968309 w 1012980"/>
                <a:gd name="connsiteY51" fmla="*/ 230805 h 1004386"/>
                <a:gd name="connsiteX52" fmla="*/ 1002265 w 1012980"/>
                <a:gd name="connsiteY52" fmla="*/ 328256 h 1004386"/>
                <a:gd name="connsiteX53" fmla="*/ 1013022 w 1012980"/>
                <a:gd name="connsiteY53" fmla="*/ 433882 h 1004386"/>
                <a:gd name="connsiteX54" fmla="*/ 1000034 w 1012980"/>
                <a:gd name="connsiteY54" fmla="*/ 542629 h 1004386"/>
                <a:gd name="connsiteX55" fmla="*/ 963947 w 1012980"/>
                <a:gd name="connsiteY55" fmla="*/ 649444 h 1004386"/>
                <a:gd name="connsiteX56" fmla="*/ 906395 w 1012980"/>
                <a:gd name="connsiteY56" fmla="*/ 749322 h 1004386"/>
                <a:gd name="connsiteX57" fmla="*/ 830056 w 1012980"/>
                <a:gd name="connsiteY57" fmla="*/ 837658 h 1004386"/>
                <a:gd name="connsiteX58" fmla="*/ 738548 w 1012980"/>
                <a:gd name="connsiteY58" fmla="*/ 910288 h 1004386"/>
                <a:gd name="connsiteX59" fmla="*/ 636184 w 1012980"/>
                <a:gd name="connsiteY59" fmla="*/ 963794 h 1004386"/>
                <a:gd name="connsiteX60" fmla="*/ 636135 w 1012980"/>
                <a:gd name="connsiteY60" fmla="*/ 963794 h 1004386"/>
                <a:gd name="connsiteX61" fmla="*/ 527624 w 1012980"/>
                <a:gd name="connsiteY61" fmla="*/ 995650 h 1004386"/>
                <a:gd name="connsiteX62" fmla="*/ 418072 w 1012980"/>
                <a:gd name="connsiteY62" fmla="*/ 1004469 h 1004386"/>
                <a:gd name="connsiteX63" fmla="*/ 312586 w 1012980"/>
                <a:gd name="connsiteY63" fmla="*/ 989705 h 1004386"/>
                <a:gd name="connsiteX64" fmla="*/ 216121 w 1012980"/>
                <a:gd name="connsiteY64" fmla="*/ 952152 h 1004386"/>
                <a:gd name="connsiteX65" fmla="*/ 133189 w 1012980"/>
                <a:gd name="connsiteY65" fmla="*/ 893542 h 1004386"/>
                <a:gd name="connsiteX66" fmla="*/ 67606 w 1012980"/>
                <a:gd name="connsiteY66" fmla="*/ 816552 h 1004386"/>
                <a:gd name="connsiteX67" fmla="*/ 22546 w 1012980"/>
                <a:gd name="connsiteY67" fmla="*/ 724848 h 1004386"/>
                <a:gd name="connsiteX68" fmla="*/ 41 w 1012980"/>
                <a:gd name="connsiteY68" fmla="*/ 622740 h 1004386"/>
                <a:gd name="connsiteX69" fmla="*/ 1181 w 1012980"/>
                <a:gd name="connsiteY69" fmla="*/ 514934 h 1004386"/>
                <a:gd name="connsiteX70" fmla="*/ 25868 w 1012980"/>
                <a:gd name="connsiteY70" fmla="*/ 406534 h 1004386"/>
                <a:gd name="connsiteX71" fmla="*/ 72960 w 1012980"/>
                <a:gd name="connsiteY71" fmla="*/ 302543 h 1004386"/>
                <a:gd name="connsiteX72" fmla="*/ 140277 w 1012980"/>
                <a:gd name="connsiteY72" fmla="*/ 207866 h 1004386"/>
                <a:gd name="connsiteX73" fmla="*/ 224696 w 1012980"/>
                <a:gd name="connsiteY73" fmla="*/ 126913 h 1004386"/>
                <a:gd name="connsiteX74" fmla="*/ 322252 w 1012980"/>
                <a:gd name="connsiteY74" fmla="*/ 63498 h 1004386"/>
                <a:gd name="connsiteX75" fmla="*/ 428284 w 1012980"/>
                <a:gd name="connsiteY75" fmla="*/ 20544 h 1004386"/>
                <a:gd name="connsiteX76" fmla="*/ 537984 w 1012980"/>
                <a:gd name="connsiteY76" fmla="*/ 83 h 1004386"/>
                <a:gd name="connsiteX77" fmla="*/ 646148 w 1012980"/>
                <a:gd name="connsiteY77" fmla="*/ 3055 h 1004386"/>
                <a:gd name="connsiteX78" fmla="*/ 747719 w 1012980"/>
                <a:gd name="connsiteY78" fmla="*/ 29412 h 1004386"/>
                <a:gd name="connsiteX79" fmla="*/ 837987 w 1012980"/>
                <a:gd name="connsiteY79" fmla="*/ 77766 h 1004386"/>
                <a:gd name="connsiteX80" fmla="*/ 912641 w 1012980"/>
                <a:gd name="connsiteY80" fmla="*/ 145987 h 1004386"/>
                <a:gd name="connsiteX81" fmla="*/ 968309 w 1012980"/>
                <a:gd name="connsiteY81" fmla="*/ 230805 h 1004386"/>
                <a:gd name="connsiteX82" fmla="*/ 1002265 w 1012980"/>
                <a:gd name="connsiteY82" fmla="*/ 328256 h 1004386"/>
                <a:gd name="connsiteX83" fmla="*/ 1013022 w 1012980"/>
                <a:gd name="connsiteY83" fmla="*/ 433882 h 1004386"/>
                <a:gd name="connsiteX84" fmla="*/ 1000034 w 1012980"/>
                <a:gd name="connsiteY84" fmla="*/ 542629 h 1004386"/>
                <a:gd name="connsiteX85" fmla="*/ 963947 w 1012980"/>
                <a:gd name="connsiteY85" fmla="*/ 649444 h 1004386"/>
                <a:gd name="connsiteX86" fmla="*/ 906395 w 1012980"/>
                <a:gd name="connsiteY86" fmla="*/ 749322 h 1004386"/>
                <a:gd name="connsiteX87" fmla="*/ 830056 w 1012980"/>
                <a:gd name="connsiteY87" fmla="*/ 837658 h 1004386"/>
                <a:gd name="connsiteX88" fmla="*/ 738548 w 1012980"/>
                <a:gd name="connsiteY88" fmla="*/ 910288 h 1004386"/>
                <a:gd name="connsiteX89" fmla="*/ 636184 w 1012980"/>
                <a:gd name="connsiteY89" fmla="*/ 963794 h 1004386"/>
                <a:gd name="connsiteX90" fmla="*/ 636135 w 1012980"/>
                <a:gd name="connsiteY90" fmla="*/ 963794 h 1004386"/>
                <a:gd name="connsiteX91" fmla="*/ 527624 w 1012980"/>
                <a:gd name="connsiteY91" fmla="*/ 995650 h 1004386"/>
                <a:gd name="connsiteX92" fmla="*/ 418072 w 1012980"/>
                <a:gd name="connsiteY92" fmla="*/ 1004469 h 1004386"/>
                <a:gd name="connsiteX93" fmla="*/ 312586 w 1012980"/>
                <a:gd name="connsiteY93" fmla="*/ 989705 h 1004386"/>
                <a:gd name="connsiteX94" fmla="*/ 216121 w 1012980"/>
                <a:gd name="connsiteY94" fmla="*/ 952152 h 1004386"/>
                <a:gd name="connsiteX95" fmla="*/ 133189 w 1012980"/>
                <a:gd name="connsiteY95" fmla="*/ 893542 h 1004386"/>
                <a:gd name="connsiteX96" fmla="*/ 67606 w 1012980"/>
                <a:gd name="connsiteY96" fmla="*/ 816552 h 1004386"/>
                <a:gd name="connsiteX97" fmla="*/ 22546 w 1012980"/>
                <a:gd name="connsiteY97" fmla="*/ 724848 h 1004386"/>
                <a:gd name="connsiteX98" fmla="*/ 41 w 1012980"/>
                <a:gd name="connsiteY98" fmla="*/ 622740 h 1004386"/>
                <a:gd name="connsiteX99" fmla="*/ 1181 w 1012980"/>
                <a:gd name="connsiteY99" fmla="*/ 514934 h 1004386"/>
                <a:gd name="connsiteX100" fmla="*/ 25868 w 1012980"/>
                <a:gd name="connsiteY100" fmla="*/ 406534 h 1004386"/>
                <a:gd name="connsiteX101" fmla="*/ 72960 w 1012980"/>
                <a:gd name="connsiteY101" fmla="*/ 302543 h 1004386"/>
                <a:gd name="connsiteX102" fmla="*/ 140277 w 1012980"/>
                <a:gd name="connsiteY102" fmla="*/ 207866 h 1004386"/>
                <a:gd name="connsiteX103" fmla="*/ 224696 w 1012980"/>
                <a:gd name="connsiteY103" fmla="*/ 126913 h 1004386"/>
                <a:gd name="connsiteX104" fmla="*/ 322252 w 1012980"/>
                <a:gd name="connsiteY104" fmla="*/ 63498 h 1004386"/>
                <a:gd name="connsiteX105" fmla="*/ 428284 w 1012980"/>
                <a:gd name="connsiteY105" fmla="*/ 20544 h 1004386"/>
                <a:gd name="connsiteX106" fmla="*/ 537984 w 1012980"/>
                <a:gd name="connsiteY106" fmla="*/ 83 h 1004386"/>
                <a:gd name="connsiteX107" fmla="*/ 646148 w 1012980"/>
                <a:gd name="connsiteY107" fmla="*/ 3055 h 1004386"/>
                <a:gd name="connsiteX108" fmla="*/ 747719 w 1012980"/>
                <a:gd name="connsiteY108" fmla="*/ 29412 h 1004386"/>
                <a:gd name="connsiteX109" fmla="*/ 837987 w 1012980"/>
                <a:gd name="connsiteY109" fmla="*/ 77766 h 1004386"/>
                <a:gd name="connsiteX110" fmla="*/ 912641 w 1012980"/>
                <a:gd name="connsiteY110" fmla="*/ 145987 h 1004386"/>
                <a:gd name="connsiteX111" fmla="*/ 968309 w 1012980"/>
                <a:gd name="connsiteY111" fmla="*/ 230805 h 1004386"/>
                <a:gd name="connsiteX112" fmla="*/ 1002265 w 1012980"/>
                <a:gd name="connsiteY112" fmla="*/ 328256 h 1004386"/>
                <a:gd name="connsiteX113" fmla="*/ 1013022 w 1012980"/>
                <a:gd name="connsiteY113" fmla="*/ 433882 h 1004386"/>
                <a:gd name="connsiteX114" fmla="*/ 1000034 w 1012980"/>
                <a:gd name="connsiteY114" fmla="*/ 542629 h 1004386"/>
                <a:gd name="connsiteX115" fmla="*/ 963947 w 1012980"/>
                <a:gd name="connsiteY115" fmla="*/ 649444 h 1004386"/>
                <a:gd name="connsiteX116" fmla="*/ 906395 w 1012980"/>
                <a:gd name="connsiteY116" fmla="*/ 749322 h 1004386"/>
                <a:gd name="connsiteX117" fmla="*/ 830056 w 1012980"/>
                <a:gd name="connsiteY117" fmla="*/ 837658 h 1004386"/>
                <a:gd name="connsiteX118" fmla="*/ 738548 w 1012980"/>
                <a:gd name="connsiteY118" fmla="*/ 910288 h 1004386"/>
                <a:gd name="connsiteX119" fmla="*/ 636184 w 1012980"/>
                <a:gd name="connsiteY119" fmla="*/ 963794 h 1004386"/>
                <a:gd name="connsiteX120" fmla="*/ 636135 w 1012980"/>
                <a:gd name="connsiteY120" fmla="*/ 963794 h 1004386"/>
                <a:gd name="connsiteX121" fmla="*/ 527624 w 1012980"/>
                <a:gd name="connsiteY121" fmla="*/ 995650 h 1004386"/>
                <a:gd name="connsiteX122" fmla="*/ 418072 w 1012980"/>
                <a:gd name="connsiteY122" fmla="*/ 1004469 h 1004386"/>
                <a:gd name="connsiteX123" fmla="*/ 312586 w 1012980"/>
                <a:gd name="connsiteY123" fmla="*/ 989705 h 1004386"/>
                <a:gd name="connsiteX124" fmla="*/ 216121 w 1012980"/>
                <a:gd name="connsiteY124" fmla="*/ 952152 h 1004386"/>
                <a:gd name="connsiteX125" fmla="*/ 133189 w 1012980"/>
                <a:gd name="connsiteY125" fmla="*/ 893542 h 1004386"/>
                <a:gd name="connsiteX126" fmla="*/ 67606 w 1012980"/>
                <a:gd name="connsiteY126" fmla="*/ 816552 h 1004386"/>
                <a:gd name="connsiteX127" fmla="*/ 22546 w 1012980"/>
                <a:gd name="connsiteY127" fmla="*/ 724848 h 1004386"/>
                <a:gd name="connsiteX128" fmla="*/ 41 w 1012980"/>
                <a:gd name="connsiteY128" fmla="*/ 622740 h 1004386"/>
                <a:gd name="connsiteX129" fmla="*/ 1181 w 1012980"/>
                <a:gd name="connsiteY129" fmla="*/ 514934 h 1004386"/>
                <a:gd name="connsiteX130" fmla="*/ 25868 w 1012980"/>
                <a:gd name="connsiteY130" fmla="*/ 406534 h 1004386"/>
                <a:gd name="connsiteX131" fmla="*/ 72960 w 1012980"/>
                <a:gd name="connsiteY131" fmla="*/ 302543 h 1004386"/>
                <a:gd name="connsiteX132" fmla="*/ 140277 w 1012980"/>
                <a:gd name="connsiteY132" fmla="*/ 207866 h 1004386"/>
                <a:gd name="connsiteX133" fmla="*/ 224696 w 1012980"/>
                <a:gd name="connsiteY133" fmla="*/ 126913 h 1004386"/>
                <a:gd name="connsiteX134" fmla="*/ 322252 w 1012980"/>
                <a:gd name="connsiteY134" fmla="*/ 63498 h 1004386"/>
                <a:gd name="connsiteX135" fmla="*/ 428284 w 1012980"/>
                <a:gd name="connsiteY135" fmla="*/ 20544 h 1004386"/>
                <a:gd name="connsiteX136" fmla="*/ 537984 w 1012980"/>
                <a:gd name="connsiteY136" fmla="*/ 83 h 1004386"/>
                <a:gd name="connsiteX137" fmla="*/ 646148 w 1012980"/>
                <a:gd name="connsiteY137" fmla="*/ 3055 h 1004386"/>
                <a:gd name="connsiteX138" fmla="*/ 747719 w 1012980"/>
                <a:gd name="connsiteY138" fmla="*/ 29412 h 1004386"/>
                <a:gd name="connsiteX139" fmla="*/ 837987 w 1012980"/>
                <a:gd name="connsiteY139" fmla="*/ 77766 h 1004386"/>
                <a:gd name="connsiteX140" fmla="*/ 912641 w 1012980"/>
                <a:gd name="connsiteY140" fmla="*/ 145987 h 1004386"/>
                <a:gd name="connsiteX141" fmla="*/ 968309 w 1012980"/>
                <a:gd name="connsiteY141" fmla="*/ 230805 h 1004386"/>
                <a:gd name="connsiteX142" fmla="*/ 1002265 w 1012980"/>
                <a:gd name="connsiteY142" fmla="*/ 328256 h 1004386"/>
                <a:gd name="connsiteX143" fmla="*/ 1013022 w 1012980"/>
                <a:gd name="connsiteY143" fmla="*/ 433882 h 1004386"/>
                <a:gd name="connsiteX144" fmla="*/ 1000034 w 1012980"/>
                <a:gd name="connsiteY144" fmla="*/ 542629 h 1004386"/>
                <a:gd name="connsiteX145" fmla="*/ 963947 w 1012980"/>
                <a:gd name="connsiteY145" fmla="*/ 649444 h 1004386"/>
                <a:gd name="connsiteX146" fmla="*/ 906395 w 1012980"/>
                <a:gd name="connsiteY146" fmla="*/ 749322 h 1004386"/>
                <a:gd name="connsiteX147" fmla="*/ 830056 w 1012980"/>
                <a:gd name="connsiteY147" fmla="*/ 837658 h 1004386"/>
                <a:gd name="connsiteX148" fmla="*/ 738548 w 1012980"/>
                <a:gd name="connsiteY148" fmla="*/ 910288 h 1004386"/>
                <a:gd name="connsiteX149" fmla="*/ 636184 w 1012980"/>
                <a:gd name="connsiteY149" fmla="*/ 963794 h 1004386"/>
                <a:gd name="connsiteX150" fmla="*/ 636135 w 1012980"/>
                <a:gd name="connsiteY150" fmla="*/ 963794 h 1004386"/>
                <a:gd name="connsiteX151" fmla="*/ 527624 w 1012980"/>
                <a:gd name="connsiteY151" fmla="*/ 995650 h 1004386"/>
                <a:gd name="connsiteX152" fmla="*/ 418072 w 1012980"/>
                <a:gd name="connsiteY152" fmla="*/ 1004469 h 1004386"/>
                <a:gd name="connsiteX153" fmla="*/ 312586 w 1012980"/>
                <a:gd name="connsiteY153" fmla="*/ 989705 h 1004386"/>
                <a:gd name="connsiteX154" fmla="*/ 216121 w 1012980"/>
                <a:gd name="connsiteY154" fmla="*/ 952152 h 1004386"/>
                <a:gd name="connsiteX155" fmla="*/ 133189 w 1012980"/>
                <a:gd name="connsiteY155" fmla="*/ 893542 h 1004386"/>
                <a:gd name="connsiteX156" fmla="*/ 67606 w 1012980"/>
                <a:gd name="connsiteY156" fmla="*/ 816552 h 1004386"/>
                <a:gd name="connsiteX157" fmla="*/ 22546 w 1012980"/>
                <a:gd name="connsiteY157" fmla="*/ 724848 h 1004386"/>
                <a:gd name="connsiteX158" fmla="*/ 41 w 1012980"/>
                <a:gd name="connsiteY158" fmla="*/ 622740 h 1004386"/>
                <a:gd name="connsiteX159" fmla="*/ 1181 w 1012980"/>
                <a:gd name="connsiteY159" fmla="*/ 514934 h 1004386"/>
                <a:gd name="connsiteX160" fmla="*/ 25868 w 1012980"/>
                <a:gd name="connsiteY160" fmla="*/ 406534 h 1004386"/>
                <a:gd name="connsiteX161" fmla="*/ 72960 w 1012980"/>
                <a:gd name="connsiteY161" fmla="*/ 302543 h 1004386"/>
                <a:gd name="connsiteX162" fmla="*/ 140277 w 1012980"/>
                <a:gd name="connsiteY162" fmla="*/ 207866 h 1004386"/>
                <a:gd name="connsiteX163" fmla="*/ 224696 w 1012980"/>
                <a:gd name="connsiteY163" fmla="*/ 126913 h 1004386"/>
                <a:gd name="connsiteX164" fmla="*/ 322252 w 1012980"/>
                <a:gd name="connsiteY164" fmla="*/ 63498 h 1004386"/>
                <a:gd name="connsiteX165" fmla="*/ 428284 w 1012980"/>
                <a:gd name="connsiteY165" fmla="*/ 20544 h 1004386"/>
                <a:gd name="connsiteX166" fmla="*/ 537984 w 1012980"/>
                <a:gd name="connsiteY166" fmla="*/ 83 h 1004386"/>
                <a:gd name="connsiteX167" fmla="*/ 646148 w 1012980"/>
                <a:gd name="connsiteY167" fmla="*/ 3055 h 1004386"/>
                <a:gd name="connsiteX168" fmla="*/ 747719 w 1012980"/>
                <a:gd name="connsiteY168" fmla="*/ 29412 h 1004386"/>
                <a:gd name="connsiteX169" fmla="*/ 837987 w 1012980"/>
                <a:gd name="connsiteY169" fmla="*/ 77766 h 1004386"/>
                <a:gd name="connsiteX170" fmla="*/ 912641 w 1012980"/>
                <a:gd name="connsiteY170" fmla="*/ 145987 h 1004386"/>
                <a:gd name="connsiteX171" fmla="*/ 968309 w 1012980"/>
                <a:gd name="connsiteY171" fmla="*/ 230805 h 1004386"/>
                <a:gd name="connsiteX172" fmla="*/ 1002265 w 1012980"/>
                <a:gd name="connsiteY172" fmla="*/ 328256 h 1004386"/>
                <a:gd name="connsiteX173" fmla="*/ 1013022 w 1012980"/>
                <a:gd name="connsiteY173" fmla="*/ 433882 h 1004386"/>
                <a:gd name="connsiteX174" fmla="*/ 1000034 w 1012980"/>
                <a:gd name="connsiteY174" fmla="*/ 542629 h 1004386"/>
                <a:gd name="connsiteX175" fmla="*/ 963947 w 1012980"/>
                <a:gd name="connsiteY175" fmla="*/ 649444 h 1004386"/>
                <a:gd name="connsiteX176" fmla="*/ 906395 w 1012980"/>
                <a:gd name="connsiteY176" fmla="*/ 749322 h 1004386"/>
                <a:gd name="connsiteX177" fmla="*/ 830056 w 1012980"/>
                <a:gd name="connsiteY177" fmla="*/ 837658 h 1004386"/>
                <a:gd name="connsiteX178" fmla="*/ 738548 w 1012980"/>
                <a:gd name="connsiteY178" fmla="*/ 910288 h 1004386"/>
                <a:gd name="connsiteX179" fmla="*/ 636184 w 1012980"/>
                <a:gd name="connsiteY179" fmla="*/ 963794 h 1004386"/>
                <a:gd name="connsiteX180" fmla="*/ 636135 w 1012980"/>
                <a:gd name="connsiteY180" fmla="*/ 963794 h 1004386"/>
                <a:gd name="connsiteX181" fmla="*/ 527624 w 1012980"/>
                <a:gd name="connsiteY181" fmla="*/ 995650 h 1004386"/>
                <a:gd name="connsiteX182" fmla="*/ 418072 w 1012980"/>
                <a:gd name="connsiteY182" fmla="*/ 1004469 h 1004386"/>
                <a:gd name="connsiteX183" fmla="*/ 312586 w 1012980"/>
                <a:gd name="connsiteY183" fmla="*/ 989705 h 1004386"/>
                <a:gd name="connsiteX184" fmla="*/ 216121 w 1012980"/>
                <a:gd name="connsiteY184" fmla="*/ 952152 h 1004386"/>
                <a:gd name="connsiteX185" fmla="*/ 133189 w 1012980"/>
                <a:gd name="connsiteY185" fmla="*/ 893542 h 1004386"/>
                <a:gd name="connsiteX186" fmla="*/ 67606 w 1012980"/>
                <a:gd name="connsiteY186" fmla="*/ 816552 h 1004386"/>
                <a:gd name="connsiteX187" fmla="*/ 22546 w 1012980"/>
                <a:gd name="connsiteY187" fmla="*/ 724848 h 1004386"/>
                <a:gd name="connsiteX188" fmla="*/ 41 w 1012980"/>
                <a:gd name="connsiteY188" fmla="*/ 622740 h 1004386"/>
                <a:gd name="connsiteX189" fmla="*/ 1181 w 1012980"/>
                <a:gd name="connsiteY189" fmla="*/ 514934 h 1004386"/>
                <a:gd name="connsiteX190" fmla="*/ 25868 w 1012980"/>
                <a:gd name="connsiteY190" fmla="*/ 406534 h 1004386"/>
                <a:gd name="connsiteX191" fmla="*/ 72960 w 1012980"/>
                <a:gd name="connsiteY191" fmla="*/ 302543 h 1004386"/>
                <a:gd name="connsiteX192" fmla="*/ 140277 w 1012980"/>
                <a:gd name="connsiteY192" fmla="*/ 207866 h 1004386"/>
                <a:gd name="connsiteX193" fmla="*/ 224696 w 1012980"/>
                <a:gd name="connsiteY193" fmla="*/ 126913 h 1004386"/>
                <a:gd name="connsiteX194" fmla="*/ 322252 w 1012980"/>
                <a:gd name="connsiteY194" fmla="*/ 63498 h 1004386"/>
                <a:gd name="connsiteX195" fmla="*/ 428284 w 1012980"/>
                <a:gd name="connsiteY195" fmla="*/ 20544 h 1004386"/>
                <a:gd name="connsiteX196" fmla="*/ 537984 w 1012980"/>
                <a:gd name="connsiteY196" fmla="*/ 83 h 1004386"/>
                <a:gd name="connsiteX197" fmla="*/ 646148 w 1012980"/>
                <a:gd name="connsiteY197" fmla="*/ 3055 h 1004386"/>
                <a:gd name="connsiteX198" fmla="*/ 747719 w 1012980"/>
                <a:gd name="connsiteY198" fmla="*/ 29412 h 1004386"/>
                <a:gd name="connsiteX199" fmla="*/ 837987 w 1012980"/>
                <a:gd name="connsiteY199" fmla="*/ 77766 h 1004386"/>
                <a:gd name="connsiteX200" fmla="*/ 912641 w 1012980"/>
                <a:gd name="connsiteY200" fmla="*/ 145987 h 1004386"/>
                <a:gd name="connsiteX201" fmla="*/ 968309 w 1012980"/>
                <a:gd name="connsiteY201" fmla="*/ 230805 h 1004386"/>
                <a:gd name="connsiteX202" fmla="*/ 1002265 w 1012980"/>
                <a:gd name="connsiteY202" fmla="*/ 328256 h 1004386"/>
                <a:gd name="connsiteX203" fmla="*/ 1013022 w 1012980"/>
                <a:gd name="connsiteY203" fmla="*/ 433882 h 1004386"/>
                <a:gd name="connsiteX204" fmla="*/ 1000034 w 1012980"/>
                <a:gd name="connsiteY204" fmla="*/ 542629 h 1004386"/>
                <a:gd name="connsiteX205" fmla="*/ 963947 w 1012980"/>
                <a:gd name="connsiteY205" fmla="*/ 649444 h 1004386"/>
                <a:gd name="connsiteX206" fmla="*/ 906395 w 1012980"/>
                <a:gd name="connsiteY206" fmla="*/ 749322 h 1004386"/>
                <a:gd name="connsiteX207" fmla="*/ 830056 w 1012980"/>
                <a:gd name="connsiteY207" fmla="*/ 837658 h 1004386"/>
                <a:gd name="connsiteX208" fmla="*/ 738548 w 1012980"/>
                <a:gd name="connsiteY208" fmla="*/ 910288 h 1004386"/>
                <a:gd name="connsiteX209" fmla="*/ 636184 w 1012980"/>
                <a:gd name="connsiteY209" fmla="*/ 963794 h 1004386"/>
                <a:gd name="connsiteX210" fmla="*/ 636135 w 1012980"/>
                <a:gd name="connsiteY210" fmla="*/ 963794 h 1004386"/>
                <a:gd name="connsiteX211" fmla="*/ 527624 w 1012980"/>
                <a:gd name="connsiteY211" fmla="*/ 995650 h 1004386"/>
                <a:gd name="connsiteX212" fmla="*/ 418072 w 1012980"/>
                <a:gd name="connsiteY212" fmla="*/ 1004469 h 1004386"/>
                <a:gd name="connsiteX213" fmla="*/ 312586 w 1012980"/>
                <a:gd name="connsiteY213" fmla="*/ 989705 h 1004386"/>
                <a:gd name="connsiteX214" fmla="*/ 216121 w 1012980"/>
                <a:gd name="connsiteY214" fmla="*/ 952152 h 1004386"/>
                <a:gd name="connsiteX215" fmla="*/ 133189 w 1012980"/>
                <a:gd name="connsiteY215" fmla="*/ 893542 h 1004386"/>
                <a:gd name="connsiteX216" fmla="*/ 67606 w 1012980"/>
                <a:gd name="connsiteY216" fmla="*/ 816552 h 1004386"/>
                <a:gd name="connsiteX217" fmla="*/ 22546 w 1012980"/>
                <a:gd name="connsiteY217" fmla="*/ 724848 h 1004386"/>
                <a:gd name="connsiteX218" fmla="*/ 41 w 1012980"/>
                <a:gd name="connsiteY218" fmla="*/ 622740 h 1004386"/>
                <a:gd name="connsiteX219" fmla="*/ 1181 w 1012980"/>
                <a:gd name="connsiteY219" fmla="*/ 514934 h 1004386"/>
                <a:gd name="connsiteX220" fmla="*/ 25868 w 1012980"/>
                <a:gd name="connsiteY220" fmla="*/ 406534 h 1004386"/>
                <a:gd name="connsiteX221" fmla="*/ 72960 w 1012980"/>
                <a:gd name="connsiteY221" fmla="*/ 302543 h 1004386"/>
                <a:gd name="connsiteX222" fmla="*/ 140277 w 1012980"/>
                <a:gd name="connsiteY222" fmla="*/ 207866 h 1004386"/>
                <a:gd name="connsiteX223" fmla="*/ 224696 w 1012980"/>
                <a:gd name="connsiteY223" fmla="*/ 126913 h 1004386"/>
                <a:gd name="connsiteX224" fmla="*/ 322252 w 1012980"/>
                <a:gd name="connsiteY224" fmla="*/ 63498 h 1004386"/>
                <a:gd name="connsiteX225" fmla="*/ 428284 w 1012980"/>
                <a:gd name="connsiteY225" fmla="*/ 20544 h 1004386"/>
                <a:gd name="connsiteX226" fmla="*/ 537984 w 1012980"/>
                <a:gd name="connsiteY226" fmla="*/ 83 h 1004386"/>
                <a:gd name="connsiteX227" fmla="*/ 646148 w 1012980"/>
                <a:gd name="connsiteY227" fmla="*/ 3055 h 1004386"/>
                <a:gd name="connsiteX228" fmla="*/ 747719 w 1012980"/>
                <a:gd name="connsiteY228" fmla="*/ 29412 h 1004386"/>
                <a:gd name="connsiteX229" fmla="*/ 837987 w 1012980"/>
                <a:gd name="connsiteY229" fmla="*/ 77766 h 1004386"/>
                <a:gd name="connsiteX230" fmla="*/ 912641 w 1012980"/>
                <a:gd name="connsiteY230" fmla="*/ 145987 h 1004386"/>
                <a:gd name="connsiteX231" fmla="*/ 968309 w 1012980"/>
                <a:gd name="connsiteY231" fmla="*/ 230805 h 1004386"/>
                <a:gd name="connsiteX232" fmla="*/ 1002265 w 1012980"/>
                <a:gd name="connsiteY232" fmla="*/ 328256 h 1004386"/>
                <a:gd name="connsiteX233" fmla="*/ 1013022 w 1012980"/>
                <a:gd name="connsiteY233" fmla="*/ 433882 h 1004386"/>
                <a:gd name="connsiteX234" fmla="*/ 1000034 w 1012980"/>
                <a:gd name="connsiteY234" fmla="*/ 542629 h 1004386"/>
                <a:gd name="connsiteX235" fmla="*/ 963947 w 1012980"/>
                <a:gd name="connsiteY235" fmla="*/ 649444 h 1004386"/>
                <a:gd name="connsiteX236" fmla="*/ 906395 w 1012980"/>
                <a:gd name="connsiteY236" fmla="*/ 749322 h 1004386"/>
                <a:gd name="connsiteX237" fmla="*/ 830056 w 1012980"/>
                <a:gd name="connsiteY237" fmla="*/ 837658 h 1004386"/>
                <a:gd name="connsiteX238" fmla="*/ 738548 w 1012980"/>
                <a:gd name="connsiteY238" fmla="*/ 910288 h 1004386"/>
                <a:gd name="connsiteX239" fmla="*/ 636184 w 1012980"/>
                <a:gd name="connsiteY239" fmla="*/ 963794 h 1004386"/>
                <a:gd name="connsiteX240" fmla="*/ 636135 w 1012980"/>
                <a:gd name="connsiteY240" fmla="*/ 963794 h 1004386"/>
                <a:gd name="connsiteX241" fmla="*/ 527624 w 1012980"/>
                <a:gd name="connsiteY241" fmla="*/ 995650 h 1004386"/>
                <a:gd name="connsiteX242" fmla="*/ 418072 w 1012980"/>
                <a:gd name="connsiteY242" fmla="*/ 1004469 h 1004386"/>
                <a:gd name="connsiteX243" fmla="*/ 312586 w 1012980"/>
                <a:gd name="connsiteY243" fmla="*/ 989705 h 1004386"/>
                <a:gd name="connsiteX244" fmla="*/ 216121 w 1012980"/>
                <a:gd name="connsiteY244" fmla="*/ 952152 h 1004386"/>
                <a:gd name="connsiteX245" fmla="*/ 133189 w 1012980"/>
                <a:gd name="connsiteY245" fmla="*/ 893542 h 1004386"/>
                <a:gd name="connsiteX246" fmla="*/ 67606 w 1012980"/>
                <a:gd name="connsiteY246" fmla="*/ 816552 h 1004386"/>
                <a:gd name="connsiteX247" fmla="*/ 22546 w 1012980"/>
                <a:gd name="connsiteY247" fmla="*/ 724848 h 1004386"/>
                <a:gd name="connsiteX248" fmla="*/ 41 w 1012980"/>
                <a:gd name="connsiteY248" fmla="*/ 622740 h 1004386"/>
                <a:gd name="connsiteX249" fmla="*/ 1181 w 1012980"/>
                <a:gd name="connsiteY249" fmla="*/ 514934 h 1004386"/>
                <a:gd name="connsiteX250" fmla="*/ 25868 w 1012980"/>
                <a:gd name="connsiteY250" fmla="*/ 406534 h 1004386"/>
                <a:gd name="connsiteX251" fmla="*/ 72960 w 1012980"/>
                <a:gd name="connsiteY251" fmla="*/ 302543 h 1004386"/>
                <a:gd name="connsiteX252" fmla="*/ 140277 w 1012980"/>
                <a:gd name="connsiteY252" fmla="*/ 207866 h 1004386"/>
                <a:gd name="connsiteX253" fmla="*/ 224696 w 1012980"/>
                <a:gd name="connsiteY253" fmla="*/ 126913 h 1004386"/>
                <a:gd name="connsiteX254" fmla="*/ 322252 w 1012980"/>
                <a:gd name="connsiteY254" fmla="*/ 63498 h 1004386"/>
                <a:gd name="connsiteX255" fmla="*/ 428284 w 1012980"/>
                <a:gd name="connsiteY255" fmla="*/ 20544 h 1004386"/>
                <a:gd name="connsiteX256" fmla="*/ 537984 w 1012980"/>
                <a:gd name="connsiteY256" fmla="*/ 83 h 1004386"/>
                <a:gd name="connsiteX257" fmla="*/ 646148 w 1012980"/>
                <a:gd name="connsiteY257" fmla="*/ 3055 h 1004386"/>
                <a:gd name="connsiteX258" fmla="*/ 747719 w 1012980"/>
                <a:gd name="connsiteY258" fmla="*/ 29412 h 1004386"/>
                <a:gd name="connsiteX259" fmla="*/ 837987 w 1012980"/>
                <a:gd name="connsiteY259" fmla="*/ 77766 h 1004386"/>
                <a:gd name="connsiteX260" fmla="*/ 912641 w 1012980"/>
                <a:gd name="connsiteY260" fmla="*/ 145987 h 1004386"/>
                <a:gd name="connsiteX261" fmla="*/ 968309 w 1012980"/>
                <a:gd name="connsiteY261" fmla="*/ 230805 h 1004386"/>
                <a:gd name="connsiteX262" fmla="*/ 1002265 w 1012980"/>
                <a:gd name="connsiteY262" fmla="*/ 328256 h 1004386"/>
                <a:gd name="connsiteX263" fmla="*/ 1013022 w 1012980"/>
                <a:gd name="connsiteY263" fmla="*/ 433882 h 1004386"/>
                <a:gd name="connsiteX264" fmla="*/ 1000034 w 1012980"/>
                <a:gd name="connsiteY264" fmla="*/ 542629 h 1004386"/>
                <a:gd name="connsiteX265" fmla="*/ 963947 w 1012980"/>
                <a:gd name="connsiteY265" fmla="*/ 649444 h 1004386"/>
                <a:gd name="connsiteX266" fmla="*/ 906395 w 1012980"/>
                <a:gd name="connsiteY266" fmla="*/ 749322 h 1004386"/>
                <a:gd name="connsiteX267" fmla="*/ 830056 w 1012980"/>
                <a:gd name="connsiteY267" fmla="*/ 837658 h 1004386"/>
                <a:gd name="connsiteX268" fmla="*/ 738548 w 1012980"/>
                <a:gd name="connsiteY268" fmla="*/ 910288 h 1004386"/>
                <a:gd name="connsiteX269" fmla="*/ 636184 w 1012980"/>
                <a:gd name="connsiteY269" fmla="*/ 963794 h 1004386"/>
                <a:gd name="connsiteX270" fmla="*/ 636135 w 1012980"/>
                <a:gd name="connsiteY270" fmla="*/ 963794 h 1004386"/>
                <a:gd name="connsiteX271" fmla="*/ 527624 w 1012980"/>
                <a:gd name="connsiteY271" fmla="*/ 995650 h 1004386"/>
                <a:gd name="connsiteX272" fmla="*/ 418072 w 1012980"/>
                <a:gd name="connsiteY272" fmla="*/ 1004469 h 1004386"/>
                <a:gd name="connsiteX273" fmla="*/ 312586 w 1012980"/>
                <a:gd name="connsiteY273" fmla="*/ 989705 h 1004386"/>
                <a:gd name="connsiteX274" fmla="*/ 216121 w 1012980"/>
                <a:gd name="connsiteY274" fmla="*/ 952152 h 1004386"/>
                <a:gd name="connsiteX275" fmla="*/ 133189 w 1012980"/>
                <a:gd name="connsiteY275" fmla="*/ 893542 h 1004386"/>
                <a:gd name="connsiteX276" fmla="*/ 67606 w 1012980"/>
                <a:gd name="connsiteY276" fmla="*/ 816552 h 1004386"/>
                <a:gd name="connsiteX277" fmla="*/ 22546 w 1012980"/>
                <a:gd name="connsiteY277" fmla="*/ 724848 h 1004386"/>
                <a:gd name="connsiteX278" fmla="*/ 41 w 1012980"/>
                <a:gd name="connsiteY278" fmla="*/ 622740 h 1004386"/>
                <a:gd name="connsiteX279" fmla="*/ 1181 w 1012980"/>
                <a:gd name="connsiteY279" fmla="*/ 514934 h 1004386"/>
                <a:gd name="connsiteX280" fmla="*/ 25868 w 1012980"/>
                <a:gd name="connsiteY280" fmla="*/ 406534 h 1004386"/>
                <a:gd name="connsiteX281" fmla="*/ 72960 w 1012980"/>
                <a:gd name="connsiteY281" fmla="*/ 302543 h 1004386"/>
                <a:gd name="connsiteX282" fmla="*/ 140277 w 1012980"/>
                <a:gd name="connsiteY282" fmla="*/ 207866 h 1004386"/>
                <a:gd name="connsiteX283" fmla="*/ 224696 w 1012980"/>
                <a:gd name="connsiteY283" fmla="*/ 126913 h 1004386"/>
                <a:gd name="connsiteX284" fmla="*/ 322252 w 1012980"/>
                <a:gd name="connsiteY284" fmla="*/ 63498 h 1004386"/>
                <a:gd name="connsiteX285" fmla="*/ 428284 w 1012980"/>
                <a:gd name="connsiteY285" fmla="*/ 20544 h 1004386"/>
                <a:gd name="connsiteX286" fmla="*/ 537984 w 1012980"/>
                <a:gd name="connsiteY286" fmla="*/ 83 h 1004386"/>
                <a:gd name="connsiteX287" fmla="*/ 646148 w 1012980"/>
                <a:gd name="connsiteY287" fmla="*/ 3055 h 1004386"/>
                <a:gd name="connsiteX288" fmla="*/ 747719 w 1012980"/>
                <a:gd name="connsiteY288" fmla="*/ 29412 h 1004386"/>
                <a:gd name="connsiteX289" fmla="*/ 837987 w 1012980"/>
                <a:gd name="connsiteY289" fmla="*/ 77766 h 1004386"/>
                <a:gd name="connsiteX290" fmla="*/ 912641 w 1012980"/>
                <a:gd name="connsiteY290" fmla="*/ 145987 h 1004386"/>
                <a:gd name="connsiteX291" fmla="*/ 968309 w 1012980"/>
                <a:gd name="connsiteY291" fmla="*/ 230805 h 1004386"/>
                <a:gd name="connsiteX292" fmla="*/ 1002265 w 1012980"/>
                <a:gd name="connsiteY292" fmla="*/ 328256 h 1004386"/>
                <a:gd name="connsiteX293" fmla="*/ 1013022 w 1012980"/>
                <a:gd name="connsiteY293" fmla="*/ 433882 h 1004386"/>
                <a:gd name="connsiteX294" fmla="*/ 1000034 w 1012980"/>
                <a:gd name="connsiteY294" fmla="*/ 542629 h 1004386"/>
                <a:gd name="connsiteX295" fmla="*/ 963947 w 1012980"/>
                <a:gd name="connsiteY295" fmla="*/ 649444 h 1004386"/>
                <a:gd name="connsiteX296" fmla="*/ 906395 w 1012980"/>
                <a:gd name="connsiteY296" fmla="*/ 749322 h 1004386"/>
                <a:gd name="connsiteX297" fmla="*/ 830056 w 1012980"/>
                <a:gd name="connsiteY297" fmla="*/ 837658 h 1004386"/>
                <a:gd name="connsiteX298" fmla="*/ 738548 w 1012980"/>
                <a:gd name="connsiteY298" fmla="*/ 910288 h 1004386"/>
                <a:gd name="connsiteX299" fmla="*/ 636184 w 1012980"/>
                <a:gd name="connsiteY299" fmla="*/ 963794 h 1004386"/>
                <a:gd name="connsiteX300" fmla="*/ 636135 w 1012980"/>
                <a:gd name="connsiteY300" fmla="*/ 963794 h 1004386"/>
                <a:gd name="connsiteX301" fmla="*/ 527624 w 1012980"/>
                <a:gd name="connsiteY301" fmla="*/ 995650 h 1004386"/>
                <a:gd name="connsiteX302" fmla="*/ 418072 w 1012980"/>
                <a:gd name="connsiteY302" fmla="*/ 1004469 h 1004386"/>
                <a:gd name="connsiteX303" fmla="*/ 312586 w 1012980"/>
                <a:gd name="connsiteY303" fmla="*/ 989705 h 1004386"/>
                <a:gd name="connsiteX304" fmla="*/ 216121 w 1012980"/>
                <a:gd name="connsiteY304" fmla="*/ 952152 h 1004386"/>
                <a:gd name="connsiteX305" fmla="*/ 133189 w 1012980"/>
                <a:gd name="connsiteY305" fmla="*/ 893542 h 1004386"/>
                <a:gd name="connsiteX306" fmla="*/ 67606 w 1012980"/>
                <a:gd name="connsiteY306" fmla="*/ 816552 h 1004386"/>
                <a:gd name="connsiteX307" fmla="*/ 22546 w 1012980"/>
                <a:gd name="connsiteY307" fmla="*/ 724848 h 1004386"/>
                <a:gd name="connsiteX308" fmla="*/ 41 w 1012980"/>
                <a:gd name="connsiteY308" fmla="*/ 622740 h 1004386"/>
                <a:gd name="connsiteX309" fmla="*/ 1181 w 1012980"/>
                <a:gd name="connsiteY309" fmla="*/ 514934 h 1004386"/>
                <a:gd name="connsiteX310" fmla="*/ 25868 w 1012980"/>
                <a:gd name="connsiteY310" fmla="*/ 406534 h 1004386"/>
                <a:gd name="connsiteX311" fmla="*/ 72960 w 1012980"/>
                <a:gd name="connsiteY311" fmla="*/ 302543 h 1004386"/>
                <a:gd name="connsiteX312" fmla="*/ 140277 w 1012980"/>
                <a:gd name="connsiteY312" fmla="*/ 207866 h 1004386"/>
                <a:gd name="connsiteX313" fmla="*/ 224696 w 1012980"/>
                <a:gd name="connsiteY313" fmla="*/ 126913 h 1004386"/>
                <a:gd name="connsiteX314" fmla="*/ 322252 w 1012980"/>
                <a:gd name="connsiteY314" fmla="*/ 63498 h 1004386"/>
                <a:gd name="connsiteX315" fmla="*/ 428284 w 1012980"/>
                <a:gd name="connsiteY315" fmla="*/ 20544 h 1004386"/>
                <a:gd name="connsiteX316" fmla="*/ 537984 w 1012980"/>
                <a:gd name="connsiteY316" fmla="*/ 83 h 1004386"/>
                <a:gd name="connsiteX317" fmla="*/ 646148 w 1012980"/>
                <a:gd name="connsiteY317" fmla="*/ 3055 h 1004386"/>
                <a:gd name="connsiteX318" fmla="*/ 747719 w 1012980"/>
                <a:gd name="connsiteY318" fmla="*/ 29412 h 1004386"/>
                <a:gd name="connsiteX319" fmla="*/ 837987 w 1012980"/>
                <a:gd name="connsiteY319" fmla="*/ 77766 h 1004386"/>
                <a:gd name="connsiteX320" fmla="*/ 912641 w 1012980"/>
                <a:gd name="connsiteY320" fmla="*/ 145987 h 1004386"/>
                <a:gd name="connsiteX321" fmla="*/ 968309 w 1012980"/>
                <a:gd name="connsiteY321" fmla="*/ 230805 h 1004386"/>
                <a:gd name="connsiteX322" fmla="*/ 1002265 w 1012980"/>
                <a:gd name="connsiteY322" fmla="*/ 328256 h 1004386"/>
                <a:gd name="connsiteX323" fmla="*/ 1013022 w 1012980"/>
                <a:gd name="connsiteY323" fmla="*/ 433882 h 1004386"/>
                <a:gd name="connsiteX324" fmla="*/ 1000034 w 1012980"/>
                <a:gd name="connsiteY324" fmla="*/ 542629 h 1004386"/>
                <a:gd name="connsiteX325" fmla="*/ 963947 w 1012980"/>
                <a:gd name="connsiteY325" fmla="*/ 649444 h 1004386"/>
                <a:gd name="connsiteX326" fmla="*/ 906395 w 1012980"/>
                <a:gd name="connsiteY326" fmla="*/ 749322 h 1004386"/>
                <a:gd name="connsiteX327" fmla="*/ 830056 w 1012980"/>
                <a:gd name="connsiteY327" fmla="*/ 837658 h 1004386"/>
                <a:gd name="connsiteX328" fmla="*/ 738548 w 1012980"/>
                <a:gd name="connsiteY328" fmla="*/ 910288 h 1004386"/>
                <a:gd name="connsiteX329" fmla="*/ 636184 w 1012980"/>
                <a:gd name="connsiteY329" fmla="*/ 963794 h 1004386"/>
                <a:gd name="connsiteX330" fmla="*/ 636135 w 1012980"/>
                <a:gd name="connsiteY330" fmla="*/ 963794 h 1004386"/>
                <a:gd name="connsiteX331" fmla="*/ 527624 w 1012980"/>
                <a:gd name="connsiteY331" fmla="*/ 995650 h 1004386"/>
                <a:gd name="connsiteX332" fmla="*/ 418072 w 1012980"/>
                <a:gd name="connsiteY332" fmla="*/ 1004469 h 1004386"/>
                <a:gd name="connsiteX333" fmla="*/ 312586 w 1012980"/>
                <a:gd name="connsiteY333" fmla="*/ 989705 h 1004386"/>
                <a:gd name="connsiteX334" fmla="*/ 216121 w 1012980"/>
                <a:gd name="connsiteY334" fmla="*/ 952152 h 1004386"/>
                <a:gd name="connsiteX335" fmla="*/ 133189 w 1012980"/>
                <a:gd name="connsiteY335" fmla="*/ 893542 h 1004386"/>
                <a:gd name="connsiteX336" fmla="*/ 67606 w 1012980"/>
                <a:gd name="connsiteY336" fmla="*/ 816552 h 1004386"/>
                <a:gd name="connsiteX337" fmla="*/ 22546 w 1012980"/>
                <a:gd name="connsiteY337" fmla="*/ 724848 h 1004386"/>
                <a:gd name="connsiteX338" fmla="*/ 41 w 1012980"/>
                <a:gd name="connsiteY338" fmla="*/ 622740 h 1004386"/>
                <a:gd name="connsiteX339" fmla="*/ 1181 w 1012980"/>
                <a:gd name="connsiteY339" fmla="*/ 514934 h 1004386"/>
                <a:gd name="connsiteX340" fmla="*/ 25868 w 1012980"/>
                <a:gd name="connsiteY340" fmla="*/ 406534 h 1004386"/>
                <a:gd name="connsiteX341" fmla="*/ 72960 w 1012980"/>
                <a:gd name="connsiteY341" fmla="*/ 302543 h 1004386"/>
                <a:gd name="connsiteX342" fmla="*/ 140277 w 1012980"/>
                <a:gd name="connsiteY342" fmla="*/ 207866 h 1004386"/>
                <a:gd name="connsiteX343" fmla="*/ 224696 w 1012980"/>
                <a:gd name="connsiteY343" fmla="*/ 126913 h 1004386"/>
                <a:gd name="connsiteX344" fmla="*/ 322252 w 1012980"/>
                <a:gd name="connsiteY344" fmla="*/ 63498 h 1004386"/>
                <a:gd name="connsiteX345" fmla="*/ 428284 w 1012980"/>
                <a:gd name="connsiteY345" fmla="*/ 20544 h 1004386"/>
                <a:gd name="connsiteX346" fmla="*/ 537984 w 1012980"/>
                <a:gd name="connsiteY346" fmla="*/ 83 h 1004386"/>
                <a:gd name="connsiteX347" fmla="*/ 646148 w 1012980"/>
                <a:gd name="connsiteY347" fmla="*/ 3055 h 1004386"/>
                <a:gd name="connsiteX348" fmla="*/ 747719 w 1012980"/>
                <a:gd name="connsiteY348" fmla="*/ 29412 h 1004386"/>
                <a:gd name="connsiteX349" fmla="*/ 837987 w 1012980"/>
                <a:gd name="connsiteY349" fmla="*/ 77766 h 1004386"/>
                <a:gd name="connsiteX350" fmla="*/ 912641 w 1012980"/>
                <a:gd name="connsiteY350" fmla="*/ 145987 h 1004386"/>
                <a:gd name="connsiteX351" fmla="*/ 968309 w 1012980"/>
                <a:gd name="connsiteY351" fmla="*/ 230805 h 1004386"/>
                <a:gd name="connsiteX352" fmla="*/ 1002265 w 1012980"/>
                <a:gd name="connsiteY352" fmla="*/ 328256 h 1004386"/>
                <a:gd name="connsiteX353" fmla="*/ 1013022 w 1012980"/>
                <a:gd name="connsiteY353" fmla="*/ 433882 h 1004386"/>
                <a:gd name="connsiteX354" fmla="*/ 1000034 w 1012980"/>
                <a:gd name="connsiteY354" fmla="*/ 542629 h 1004386"/>
                <a:gd name="connsiteX355" fmla="*/ 963947 w 1012980"/>
                <a:gd name="connsiteY355" fmla="*/ 649444 h 1004386"/>
                <a:gd name="connsiteX356" fmla="*/ 906395 w 1012980"/>
                <a:gd name="connsiteY356" fmla="*/ 749322 h 1004386"/>
                <a:gd name="connsiteX357" fmla="*/ 830056 w 1012980"/>
                <a:gd name="connsiteY357" fmla="*/ 837658 h 1004386"/>
                <a:gd name="connsiteX358" fmla="*/ 738548 w 1012980"/>
                <a:gd name="connsiteY358" fmla="*/ 910288 h 1004386"/>
                <a:gd name="connsiteX359" fmla="*/ 636184 w 1012980"/>
                <a:gd name="connsiteY359" fmla="*/ 963794 h 1004386"/>
                <a:gd name="connsiteX360" fmla="*/ 636135 w 1012980"/>
                <a:gd name="connsiteY360" fmla="*/ 963794 h 1004386"/>
                <a:gd name="connsiteX361" fmla="*/ 527624 w 1012980"/>
                <a:gd name="connsiteY361" fmla="*/ 995650 h 1004386"/>
                <a:gd name="connsiteX362" fmla="*/ 418072 w 1012980"/>
                <a:gd name="connsiteY362" fmla="*/ 1004469 h 1004386"/>
                <a:gd name="connsiteX363" fmla="*/ 312586 w 1012980"/>
                <a:gd name="connsiteY363" fmla="*/ 989705 h 1004386"/>
                <a:gd name="connsiteX364" fmla="*/ 216121 w 1012980"/>
                <a:gd name="connsiteY364" fmla="*/ 952152 h 1004386"/>
                <a:gd name="connsiteX365" fmla="*/ 133189 w 1012980"/>
                <a:gd name="connsiteY365" fmla="*/ 893542 h 1004386"/>
                <a:gd name="connsiteX366" fmla="*/ 67606 w 1012980"/>
                <a:gd name="connsiteY366" fmla="*/ 816552 h 1004386"/>
                <a:gd name="connsiteX367" fmla="*/ 22546 w 1012980"/>
                <a:gd name="connsiteY367" fmla="*/ 724848 h 1004386"/>
                <a:gd name="connsiteX368" fmla="*/ 41 w 1012980"/>
                <a:gd name="connsiteY368" fmla="*/ 622740 h 1004386"/>
                <a:gd name="connsiteX369" fmla="*/ 1181 w 1012980"/>
                <a:gd name="connsiteY369" fmla="*/ 514934 h 1004386"/>
                <a:gd name="connsiteX370" fmla="*/ 25868 w 1012980"/>
                <a:gd name="connsiteY370" fmla="*/ 406534 h 1004386"/>
                <a:gd name="connsiteX371" fmla="*/ 72960 w 1012980"/>
                <a:gd name="connsiteY371" fmla="*/ 302543 h 1004386"/>
                <a:gd name="connsiteX372" fmla="*/ 140277 w 1012980"/>
                <a:gd name="connsiteY372" fmla="*/ 207866 h 1004386"/>
                <a:gd name="connsiteX373" fmla="*/ 224696 w 1012980"/>
                <a:gd name="connsiteY373" fmla="*/ 126913 h 1004386"/>
                <a:gd name="connsiteX374" fmla="*/ 322252 w 1012980"/>
                <a:gd name="connsiteY374" fmla="*/ 63498 h 1004386"/>
                <a:gd name="connsiteX375" fmla="*/ 428284 w 1012980"/>
                <a:gd name="connsiteY375" fmla="*/ 20544 h 1004386"/>
                <a:gd name="connsiteX376" fmla="*/ 537984 w 1012980"/>
                <a:gd name="connsiteY376" fmla="*/ 83 h 1004386"/>
                <a:gd name="connsiteX377" fmla="*/ 646148 w 1012980"/>
                <a:gd name="connsiteY377" fmla="*/ 3055 h 1004386"/>
                <a:gd name="connsiteX378" fmla="*/ 747719 w 1012980"/>
                <a:gd name="connsiteY378" fmla="*/ 29412 h 1004386"/>
                <a:gd name="connsiteX379" fmla="*/ 837987 w 1012980"/>
                <a:gd name="connsiteY379" fmla="*/ 77766 h 1004386"/>
                <a:gd name="connsiteX380" fmla="*/ 912641 w 1012980"/>
                <a:gd name="connsiteY380" fmla="*/ 145987 h 1004386"/>
                <a:gd name="connsiteX381" fmla="*/ 968309 w 1012980"/>
                <a:gd name="connsiteY381" fmla="*/ 230805 h 1004386"/>
                <a:gd name="connsiteX382" fmla="*/ 1002265 w 1012980"/>
                <a:gd name="connsiteY382" fmla="*/ 328256 h 1004386"/>
                <a:gd name="connsiteX383" fmla="*/ 1013022 w 1012980"/>
                <a:gd name="connsiteY383" fmla="*/ 433882 h 1004386"/>
                <a:gd name="connsiteX384" fmla="*/ 1000034 w 1012980"/>
                <a:gd name="connsiteY384" fmla="*/ 542629 h 1004386"/>
                <a:gd name="connsiteX385" fmla="*/ 963947 w 1012980"/>
                <a:gd name="connsiteY385" fmla="*/ 649444 h 1004386"/>
                <a:gd name="connsiteX386" fmla="*/ 906395 w 1012980"/>
                <a:gd name="connsiteY386" fmla="*/ 749322 h 1004386"/>
                <a:gd name="connsiteX387" fmla="*/ 830056 w 1012980"/>
                <a:gd name="connsiteY387" fmla="*/ 837658 h 1004386"/>
                <a:gd name="connsiteX388" fmla="*/ 738548 w 1012980"/>
                <a:gd name="connsiteY388" fmla="*/ 910288 h 1004386"/>
                <a:gd name="connsiteX389" fmla="*/ 636184 w 1012980"/>
                <a:gd name="connsiteY389" fmla="*/ 963794 h 1004386"/>
                <a:gd name="connsiteX390" fmla="*/ 636135 w 1012980"/>
                <a:gd name="connsiteY390" fmla="*/ 963794 h 1004386"/>
                <a:gd name="connsiteX391" fmla="*/ 527624 w 1012980"/>
                <a:gd name="connsiteY391" fmla="*/ 995650 h 1004386"/>
                <a:gd name="connsiteX392" fmla="*/ 418072 w 1012980"/>
                <a:gd name="connsiteY392" fmla="*/ 1004469 h 1004386"/>
                <a:gd name="connsiteX393" fmla="*/ 312586 w 1012980"/>
                <a:gd name="connsiteY393" fmla="*/ 989705 h 1004386"/>
                <a:gd name="connsiteX394" fmla="*/ 216121 w 1012980"/>
                <a:gd name="connsiteY394" fmla="*/ 952152 h 1004386"/>
                <a:gd name="connsiteX395" fmla="*/ 133189 w 1012980"/>
                <a:gd name="connsiteY395" fmla="*/ 893542 h 1004386"/>
                <a:gd name="connsiteX396" fmla="*/ 67606 w 1012980"/>
                <a:gd name="connsiteY396" fmla="*/ 816552 h 1004386"/>
                <a:gd name="connsiteX397" fmla="*/ 22546 w 1012980"/>
                <a:gd name="connsiteY397" fmla="*/ 724848 h 1004386"/>
                <a:gd name="connsiteX398" fmla="*/ 41 w 1012980"/>
                <a:gd name="connsiteY398" fmla="*/ 622740 h 1004386"/>
                <a:gd name="connsiteX399" fmla="*/ 1181 w 1012980"/>
                <a:gd name="connsiteY399" fmla="*/ 514934 h 1004386"/>
                <a:gd name="connsiteX400" fmla="*/ 25868 w 1012980"/>
                <a:gd name="connsiteY400" fmla="*/ 406534 h 1004386"/>
                <a:gd name="connsiteX401" fmla="*/ 72960 w 1012980"/>
                <a:gd name="connsiteY401" fmla="*/ 302543 h 1004386"/>
                <a:gd name="connsiteX402" fmla="*/ 140277 w 1012980"/>
                <a:gd name="connsiteY402" fmla="*/ 207866 h 1004386"/>
                <a:gd name="connsiteX403" fmla="*/ 224696 w 1012980"/>
                <a:gd name="connsiteY403" fmla="*/ 126913 h 1004386"/>
                <a:gd name="connsiteX404" fmla="*/ 322252 w 1012980"/>
                <a:gd name="connsiteY404" fmla="*/ 63498 h 1004386"/>
                <a:gd name="connsiteX405" fmla="*/ 428284 w 1012980"/>
                <a:gd name="connsiteY405" fmla="*/ 20544 h 1004386"/>
                <a:gd name="connsiteX406" fmla="*/ 537984 w 1012980"/>
                <a:gd name="connsiteY406" fmla="*/ 83 h 1004386"/>
                <a:gd name="connsiteX407" fmla="*/ 646148 w 1012980"/>
                <a:gd name="connsiteY407" fmla="*/ 3055 h 1004386"/>
                <a:gd name="connsiteX408" fmla="*/ 747719 w 1012980"/>
                <a:gd name="connsiteY408" fmla="*/ 29412 h 1004386"/>
                <a:gd name="connsiteX409" fmla="*/ 837987 w 1012980"/>
                <a:gd name="connsiteY409" fmla="*/ 77766 h 1004386"/>
                <a:gd name="connsiteX410" fmla="*/ 912641 w 1012980"/>
                <a:gd name="connsiteY410" fmla="*/ 145987 h 1004386"/>
                <a:gd name="connsiteX411" fmla="*/ 968309 w 1012980"/>
                <a:gd name="connsiteY411" fmla="*/ 230805 h 1004386"/>
                <a:gd name="connsiteX412" fmla="*/ 1002265 w 1012980"/>
                <a:gd name="connsiteY412" fmla="*/ 328256 h 1004386"/>
                <a:gd name="connsiteX413" fmla="*/ 1013022 w 1012980"/>
                <a:gd name="connsiteY413" fmla="*/ 433882 h 1004386"/>
                <a:gd name="connsiteX414" fmla="*/ 1000034 w 1012980"/>
                <a:gd name="connsiteY414" fmla="*/ 542629 h 1004386"/>
                <a:gd name="connsiteX415" fmla="*/ 963947 w 1012980"/>
                <a:gd name="connsiteY415" fmla="*/ 649444 h 1004386"/>
                <a:gd name="connsiteX416" fmla="*/ 906395 w 1012980"/>
                <a:gd name="connsiteY416" fmla="*/ 749322 h 1004386"/>
                <a:gd name="connsiteX417" fmla="*/ 830056 w 1012980"/>
                <a:gd name="connsiteY417" fmla="*/ 837658 h 1004386"/>
                <a:gd name="connsiteX418" fmla="*/ 738548 w 1012980"/>
                <a:gd name="connsiteY418" fmla="*/ 910288 h 1004386"/>
                <a:gd name="connsiteX419" fmla="*/ 636184 w 1012980"/>
                <a:gd name="connsiteY419" fmla="*/ 963794 h 1004386"/>
                <a:gd name="connsiteX420" fmla="*/ 636135 w 1012980"/>
                <a:gd name="connsiteY420" fmla="*/ 963794 h 1004386"/>
                <a:gd name="connsiteX421" fmla="*/ 527624 w 1012980"/>
                <a:gd name="connsiteY421" fmla="*/ 995650 h 1004386"/>
                <a:gd name="connsiteX422" fmla="*/ 418072 w 1012980"/>
                <a:gd name="connsiteY422" fmla="*/ 1004469 h 1004386"/>
                <a:gd name="connsiteX423" fmla="*/ 312586 w 1012980"/>
                <a:gd name="connsiteY423" fmla="*/ 989705 h 1004386"/>
                <a:gd name="connsiteX424" fmla="*/ 216121 w 1012980"/>
                <a:gd name="connsiteY424" fmla="*/ 952152 h 1004386"/>
                <a:gd name="connsiteX425" fmla="*/ 133189 w 1012980"/>
                <a:gd name="connsiteY425" fmla="*/ 893542 h 1004386"/>
                <a:gd name="connsiteX426" fmla="*/ 67606 w 1012980"/>
                <a:gd name="connsiteY426" fmla="*/ 816552 h 1004386"/>
                <a:gd name="connsiteX427" fmla="*/ 22546 w 1012980"/>
                <a:gd name="connsiteY427" fmla="*/ 724848 h 1004386"/>
                <a:gd name="connsiteX428" fmla="*/ 41 w 1012980"/>
                <a:gd name="connsiteY428" fmla="*/ 622740 h 1004386"/>
                <a:gd name="connsiteX429" fmla="*/ 1181 w 1012980"/>
                <a:gd name="connsiteY429" fmla="*/ 514934 h 1004386"/>
                <a:gd name="connsiteX430" fmla="*/ 25868 w 1012980"/>
                <a:gd name="connsiteY430" fmla="*/ 406534 h 1004386"/>
                <a:gd name="connsiteX431" fmla="*/ 72960 w 1012980"/>
                <a:gd name="connsiteY431" fmla="*/ 302543 h 1004386"/>
                <a:gd name="connsiteX432" fmla="*/ 140277 w 1012980"/>
                <a:gd name="connsiteY432" fmla="*/ 207866 h 1004386"/>
                <a:gd name="connsiteX433" fmla="*/ 224696 w 1012980"/>
                <a:gd name="connsiteY433" fmla="*/ 126913 h 1004386"/>
                <a:gd name="connsiteX434" fmla="*/ 322252 w 1012980"/>
                <a:gd name="connsiteY434" fmla="*/ 63498 h 1004386"/>
                <a:gd name="connsiteX435" fmla="*/ 428284 w 1012980"/>
                <a:gd name="connsiteY435" fmla="*/ 20544 h 1004386"/>
                <a:gd name="connsiteX436" fmla="*/ 537984 w 1012980"/>
                <a:gd name="connsiteY436" fmla="*/ 83 h 1004386"/>
                <a:gd name="connsiteX437" fmla="*/ 646148 w 1012980"/>
                <a:gd name="connsiteY437" fmla="*/ 3055 h 1004386"/>
                <a:gd name="connsiteX438" fmla="*/ 747719 w 1012980"/>
                <a:gd name="connsiteY438" fmla="*/ 29412 h 1004386"/>
                <a:gd name="connsiteX439" fmla="*/ 837987 w 1012980"/>
                <a:gd name="connsiteY439" fmla="*/ 77766 h 1004386"/>
                <a:gd name="connsiteX440" fmla="*/ 912641 w 1012980"/>
                <a:gd name="connsiteY440" fmla="*/ 145987 h 1004386"/>
                <a:gd name="connsiteX441" fmla="*/ 968309 w 1012980"/>
                <a:gd name="connsiteY441" fmla="*/ 230805 h 1004386"/>
                <a:gd name="connsiteX442" fmla="*/ 1002265 w 1012980"/>
                <a:gd name="connsiteY442" fmla="*/ 328256 h 1004386"/>
                <a:gd name="connsiteX443" fmla="*/ 1013022 w 1012980"/>
                <a:gd name="connsiteY443" fmla="*/ 433882 h 1004386"/>
                <a:gd name="connsiteX444" fmla="*/ 1000034 w 1012980"/>
                <a:gd name="connsiteY444" fmla="*/ 542629 h 1004386"/>
                <a:gd name="connsiteX445" fmla="*/ 963947 w 1012980"/>
                <a:gd name="connsiteY445" fmla="*/ 649444 h 1004386"/>
                <a:gd name="connsiteX446" fmla="*/ 906395 w 1012980"/>
                <a:gd name="connsiteY446" fmla="*/ 749322 h 1004386"/>
                <a:gd name="connsiteX447" fmla="*/ 830056 w 1012980"/>
                <a:gd name="connsiteY447" fmla="*/ 837658 h 1004386"/>
                <a:gd name="connsiteX448" fmla="*/ 738548 w 1012980"/>
                <a:gd name="connsiteY448" fmla="*/ 910288 h 1004386"/>
                <a:gd name="connsiteX449" fmla="*/ 636184 w 1012980"/>
                <a:gd name="connsiteY449" fmla="*/ 963794 h 1004386"/>
                <a:gd name="connsiteX450" fmla="*/ 636135 w 1012980"/>
                <a:gd name="connsiteY450" fmla="*/ 963794 h 1004386"/>
                <a:gd name="connsiteX451" fmla="*/ 527624 w 1012980"/>
                <a:gd name="connsiteY451" fmla="*/ 995650 h 1004386"/>
                <a:gd name="connsiteX452" fmla="*/ 418072 w 1012980"/>
                <a:gd name="connsiteY452" fmla="*/ 1004469 h 1004386"/>
                <a:gd name="connsiteX453" fmla="*/ 312586 w 1012980"/>
                <a:gd name="connsiteY453" fmla="*/ 989705 h 1004386"/>
                <a:gd name="connsiteX454" fmla="*/ 216121 w 1012980"/>
                <a:gd name="connsiteY454" fmla="*/ 952152 h 1004386"/>
                <a:gd name="connsiteX455" fmla="*/ 133189 w 1012980"/>
                <a:gd name="connsiteY455" fmla="*/ 893542 h 1004386"/>
                <a:gd name="connsiteX456" fmla="*/ 67606 w 1012980"/>
                <a:gd name="connsiteY456" fmla="*/ 816552 h 1004386"/>
                <a:gd name="connsiteX457" fmla="*/ 22546 w 1012980"/>
                <a:gd name="connsiteY457" fmla="*/ 724848 h 1004386"/>
                <a:gd name="connsiteX458" fmla="*/ 41 w 1012980"/>
                <a:gd name="connsiteY458" fmla="*/ 622740 h 1004386"/>
                <a:gd name="connsiteX459" fmla="*/ 1181 w 1012980"/>
                <a:gd name="connsiteY459" fmla="*/ 514934 h 1004386"/>
                <a:gd name="connsiteX460" fmla="*/ 25868 w 1012980"/>
                <a:gd name="connsiteY460" fmla="*/ 406534 h 1004386"/>
                <a:gd name="connsiteX461" fmla="*/ 72960 w 1012980"/>
                <a:gd name="connsiteY461" fmla="*/ 302543 h 1004386"/>
                <a:gd name="connsiteX462" fmla="*/ 140277 w 1012980"/>
                <a:gd name="connsiteY462" fmla="*/ 207866 h 1004386"/>
                <a:gd name="connsiteX463" fmla="*/ 224696 w 1012980"/>
                <a:gd name="connsiteY463" fmla="*/ 126913 h 1004386"/>
                <a:gd name="connsiteX464" fmla="*/ 322252 w 1012980"/>
                <a:gd name="connsiteY464" fmla="*/ 63498 h 1004386"/>
                <a:gd name="connsiteX465" fmla="*/ 428284 w 1012980"/>
                <a:gd name="connsiteY465" fmla="*/ 20544 h 1004386"/>
                <a:gd name="connsiteX466" fmla="*/ 537984 w 1012980"/>
                <a:gd name="connsiteY466" fmla="*/ 83 h 1004386"/>
                <a:gd name="connsiteX467" fmla="*/ 646148 w 1012980"/>
                <a:gd name="connsiteY467" fmla="*/ 3055 h 1004386"/>
                <a:gd name="connsiteX468" fmla="*/ 747719 w 1012980"/>
                <a:gd name="connsiteY468" fmla="*/ 29412 h 1004386"/>
                <a:gd name="connsiteX469" fmla="*/ 837987 w 1012980"/>
                <a:gd name="connsiteY469" fmla="*/ 77766 h 1004386"/>
                <a:gd name="connsiteX470" fmla="*/ 912641 w 1012980"/>
                <a:gd name="connsiteY470" fmla="*/ 145987 h 1004386"/>
                <a:gd name="connsiteX471" fmla="*/ 968309 w 1012980"/>
                <a:gd name="connsiteY471" fmla="*/ 230805 h 1004386"/>
                <a:gd name="connsiteX472" fmla="*/ 1002265 w 1012980"/>
                <a:gd name="connsiteY472" fmla="*/ 328256 h 1004386"/>
                <a:gd name="connsiteX473" fmla="*/ 1013022 w 1012980"/>
                <a:gd name="connsiteY473" fmla="*/ 433882 h 1004386"/>
                <a:gd name="connsiteX474" fmla="*/ 1000034 w 1012980"/>
                <a:gd name="connsiteY474" fmla="*/ 542629 h 1004386"/>
                <a:gd name="connsiteX475" fmla="*/ 963947 w 1012980"/>
                <a:gd name="connsiteY475" fmla="*/ 649444 h 1004386"/>
                <a:gd name="connsiteX476" fmla="*/ 906395 w 1012980"/>
                <a:gd name="connsiteY476" fmla="*/ 749322 h 1004386"/>
                <a:gd name="connsiteX477" fmla="*/ 830056 w 1012980"/>
                <a:gd name="connsiteY477" fmla="*/ 837658 h 1004386"/>
                <a:gd name="connsiteX478" fmla="*/ 738548 w 1012980"/>
                <a:gd name="connsiteY478" fmla="*/ 910288 h 1004386"/>
                <a:gd name="connsiteX479" fmla="*/ 636184 w 1012980"/>
                <a:gd name="connsiteY479" fmla="*/ 963794 h 1004386"/>
                <a:gd name="connsiteX480" fmla="*/ 636135 w 1012980"/>
                <a:gd name="connsiteY480" fmla="*/ 963794 h 1004386"/>
                <a:gd name="connsiteX481" fmla="*/ 527624 w 1012980"/>
                <a:gd name="connsiteY481" fmla="*/ 995650 h 1004386"/>
                <a:gd name="connsiteX482" fmla="*/ 418072 w 1012980"/>
                <a:gd name="connsiteY482" fmla="*/ 1004469 h 1004386"/>
                <a:gd name="connsiteX483" fmla="*/ 312586 w 1012980"/>
                <a:gd name="connsiteY483" fmla="*/ 989705 h 1004386"/>
                <a:gd name="connsiteX484" fmla="*/ 216121 w 1012980"/>
                <a:gd name="connsiteY484" fmla="*/ 952152 h 1004386"/>
                <a:gd name="connsiteX485" fmla="*/ 133189 w 1012980"/>
                <a:gd name="connsiteY485" fmla="*/ 893542 h 1004386"/>
                <a:gd name="connsiteX486" fmla="*/ 67606 w 1012980"/>
                <a:gd name="connsiteY486" fmla="*/ 816552 h 1004386"/>
                <a:gd name="connsiteX487" fmla="*/ 22546 w 1012980"/>
                <a:gd name="connsiteY487" fmla="*/ 724848 h 1004386"/>
                <a:gd name="connsiteX488" fmla="*/ 41 w 1012980"/>
                <a:gd name="connsiteY488" fmla="*/ 622740 h 1004386"/>
                <a:gd name="connsiteX489" fmla="*/ 1181 w 1012980"/>
                <a:gd name="connsiteY489" fmla="*/ 514934 h 1004386"/>
                <a:gd name="connsiteX490" fmla="*/ 25868 w 1012980"/>
                <a:gd name="connsiteY490" fmla="*/ 406534 h 1004386"/>
                <a:gd name="connsiteX491" fmla="*/ 72960 w 1012980"/>
                <a:gd name="connsiteY491" fmla="*/ 302543 h 1004386"/>
                <a:gd name="connsiteX492" fmla="*/ 140277 w 1012980"/>
                <a:gd name="connsiteY492" fmla="*/ 207866 h 1004386"/>
                <a:gd name="connsiteX493" fmla="*/ 224696 w 1012980"/>
                <a:gd name="connsiteY493" fmla="*/ 126913 h 1004386"/>
                <a:gd name="connsiteX494" fmla="*/ 322252 w 1012980"/>
                <a:gd name="connsiteY494" fmla="*/ 63498 h 1004386"/>
                <a:gd name="connsiteX495" fmla="*/ 428284 w 1012980"/>
                <a:gd name="connsiteY495" fmla="*/ 20544 h 1004386"/>
                <a:gd name="connsiteX496" fmla="*/ 537984 w 1012980"/>
                <a:gd name="connsiteY496" fmla="*/ 83 h 1004386"/>
                <a:gd name="connsiteX497" fmla="*/ 646148 w 1012980"/>
                <a:gd name="connsiteY497" fmla="*/ 3055 h 1004386"/>
                <a:gd name="connsiteX498" fmla="*/ 747719 w 1012980"/>
                <a:gd name="connsiteY498" fmla="*/ 29412 h 1004386"/>
                <a:gd name="connsiteX499" fmla="*/ 837987 w 1012980"/>
                <a:gd name="connsiteY499" fmla="*/ 77766 h 1004386"/>
                <a:gd name="connsiteX500" fmla="*/ 912641 w 1012980"/>
                <a:gd name="connsiteY500" fmla="*/ 145987 h 1004386"/>
                <a:gd name="connsiteX501" fmla="*/ 968309 w 1012980"/>
                <a:gd name="connsiteY501" fmla="*/ 230805 h 1004386"/>
                <a:gd name="connsiteX502" fmla="*/ 1002265 w 1012980"/>
                <a:gd name="connsiteY502" fmla="*/ 328256 h 1004386"/>
                <a:gd name="connsiteX503" fmla="*/ 1013022 w 1012980"/>
                <a:gd name="connsiteY503" fmla="*/ 433882 h 1004386"/>
                <a:gd name="connsiteX504" fmla="*/ 1000034 w 1012980"/>
                <a:gd name="connsiteY504" fmla="*/ 542629 h 1004386"/>
                <a:gd name="connsiteX505" fmla="*/ 963947 w 1012980"/>
                <a:gd name="connsiteY505" fmla="*/ 649444 h 1004386"/>
                <a:gd name="connsiteX506" fmla="*/ 906395 w 1012980"/>
                <a:gd name="connsiteY506" fmla="*/ 749322 h 1004386"/>
                <a:gd name="connsiteX507" fmla="*/ 830056 w 1012980"/>
                <a:gd name="connsiteY507" fmla="*/ 837658 h 1004386"/>
                <a:gd name="connsiteX508" fmla="*/ 738548 w 1012980"/>
                <a:gd name="connsiteY508" fmla="*/ 910288 h 1004386"/>
                <a:gd name="connsiteX509" fmla="*/ 636184 w 1012980"/>
                <a:gd name="connsiteY509" fmla="*/ 963794 h 1004386"/>
                <a:gd name="connsiteX510" fmla="*/ 636135 w 1012980"/>
                <a:gd name="connsiteY510" fmla="*/ 963794 h 1004386"/>
                <a:gd name="connsiteX511" fmla="*/ 527624 w 1012980"/>
                <a:gd name="connsiteY511" fmla="*/ 995650 h 1004386"/>
                <a:gd name="connsiteX512" fmla="*/ 418072 w 1012980"/>
                <a:gd name="connsiteY512" fmla="*/ 1004469 h 1004386"/>
                <a:gd name="connsiteX513" fmla="*/ 312586 w 1012980"/>
                <a:gd name="connsiteY513" fmla="*/ 989705 h 1004386"/>
                <a:gd name="connsiteX514" fmla="*/ 216121 w 1012980"/>
                <a:gd name="connsiteY514" fmla="*/ 952152 h 1004386"/>
                <a:gd name="connsiteX515" fmla="*/ 133189 w 1012980"/>
                <a:gd name="connsiteY515" fmla="*/ 893542 h 1004386"/>
                <a:gd name="connsiteX516" fmla="*/ 67606 w 1012980"/>
                <a:gd name="connsiteY516" fmla="*/ 816552 h 1004386"/>
                <a:gd name="connsiteX517" fmla="*/ 22546 w 1012980"/>
                <a:gd name="connsiteY517" fmla="*/ 724848 h 1004386"/>
                <a:gd name="connsiteX518" fmla="*/ 41 w 1012980"/>
                <a:gd name="connsiteY518" fmla="*/ 622740 h 1004386"/>
                <a:gd name="connsiteX519" fmla="*/ 1181 w 1012980"/>
                <a:gd name="connsiteY519" fmla="*/ 514934 h 1004386"/>
                <a:gd name="connsiteX520" fmla="*/ 25868 w 1012980"/>
                <a:gd name="connsiteY520" fmla="*/ 406534 h 1004386"/>
                <a:gd name="connsiteX521" fmla="*/ 72960 w 1012980"/>
                <a:gd name="connsiteY521" fmla="*/ 302543 h 1004386"/>
                <a:gd name="connsiteX522" fmla="*/ 140277 w 1012980"/>
                <a:gd name="connsiteY522" fmla="*/ 207866 h 1004386"/>
                <a:gd name="connsiteX523" fmla="*/ 224696 w 1012980"/>
                <a:gd name="connsiteY523" fmla="*/ 126913 h 1004386"/>
                <a:gd name="connsiteX524" fmla="*/ 322252 w 1012980"/>
                <a:gd name="connsiteY524" fmla="*/ 63498 h 1004386"/>
                <a:gd name="connsiteX525" fmla="*/ 428284 w 1012980"/>
                <a:gd name="connsiteY525" fmla="*/ 20544 h 1004386"/>
                <a:gd name="connsiteX526" fmla="*/ 537984 w 1012980"/>
                <a:gd name="connsiteY526" fmla="*/ 83 h 1004386"/>
                <a:gd name="connsiteX527" fmla="*/ 646148 w 1012980"/>
                <a:gd name="connsiteY527" fmla="*/ 3055 h 1004386"/>
                <a:gd name="connsiteX528" fmla="*/ 747719 w 1012980"/>
                <a:gd name="connsiteY528" fmla="*/ 29412 h 1004386"/>
                <a:gd name="connsiteX529" fmla="*/ 837987 w 1012980"/>
                <a:gd name="connsiteY529" fmla="*/ 77766 h 1004386"/>
                <a:gd name="connsiteX530" fmla="*/ 912641 w 1012980"/>
                <a:gd name="connsiteY530" fmla="*/ 145987 h 1004386"/>
                <a:gd name="connsiteX531" fmla="*/ 968309 w 1012980"/>
                <a:gd name="connsiteY531" fmla="*/ 230805 h 1004386"/>
                <a:gd name="connsiteX532" fmla="*/ 1002265 w 1012980"/>
                <a:gd name="connsiteY532" fmla="*/ 328256 h 1004386"/>
                <a:gd name="connsiteX533" fmla="*/ 1013022 w 1012980"/>
                <a:gd name="connsiteY533" fmla="*/ 433882 h 1004386"/>
                <a:gd name="connsiteX534" fmla="*/ 1000034 w 1012980"/>
                <a:gd name="connsiteY534" fmla="*/ 542629 h 1004386"/>
                <a:gd name="connsiteX535" fmla="*/ 963947 w 1012980"/>
                <a:gd name="connsiteY535" fmla="*/ 649444 h 1004386"/>
                <a:gd name="connsiteX536" fmla="*/ 906395 w 1012980"/>
                <a:gd name="connsiteY536" fmla="*/ 749322 h 1004386"/>
                <a:gd name="connsiteX537" fmla="*/ 830056 w 1012980"/>
                <a:gd name="connsiteY537" fmla="*/ 837658 h 1004386"/>
                <a:gd name="connsiteX538" fmla="*/ 738548 w 1012980"/>
                <a:gd name="connsiteY538" fmla="*/ 910288 h 1004386"/>
                <a:gd name="connsiteX539" fmla="*/ 636184 w 1012980"/>
                <a:gd name="connsiteY539" fmla="*/ 963794 h 1004386"/>
                <a:gd name="connsiteX540" fmla="*/ 636135 w 1012980"/>
                <a:gd name="connsiteY540" fmla="*/ 963794 h 1004386"/>
                <a:gd name="connsiteX541" fmla="*/ 527624 w 1012980"/>
                <a:gd name="connsiteY541" fmla="*/ 995650 h 1004386"/>
                <a:gd name="connsiteX542" fmla="*/ 418072 w 1012980"/>
                <a:gd name="connsiteY542" fmla="*/ 1004469 h 1004386"/>
                <a:gd name="connsiteX543" fmla="*/ 312586 w 1012980"/>
                <a:gd name="connsiteY543" fmla="*/ 989705 h 1004386"/>
                <a:gd name="connsiteX544" fmla="*/ 216121 w 1012980"/>
                <a:gd name="connsiteY544" fmla="*/ 952152 h 1004386"/>
                <a:gd name="connsiteX545" fmla="*/ 133189 w 1012980"/>
                <a:gd name="connsiteY545" fmla="*/ 893542 h 1004386"/>
                <a:gd name="connsiteX546" fmla="*/ 67606 w 1012980"/>
                <a:gd name="connsiteY546" fmla="*/ 816552 h 1004386"/>
                <a:gd name="connsiteX547" fmla="*/ 22546 w 1012980"/>
                <a:gd name="connsiteY547" fmla="*/ 724848 h 1004386"/>
                <a:gd name="connsiteX548" fmla="*/ 41 w 1012980"/>
                <a:gd name="connsiteY548" fmla="*/ 622740 h 1004386"/>
                <a:gd name="connsiteX549" fmla="*/ 1181 w 1012980"/>
                <a:gd name="connsiteY549" fmla="*/ 514934 h 1004386"/>
                <a:gd name="connsiteX550" fmla="*/ 25868 w 1012980"/>
                <a:gd name="connsiteY550" fmla="*/ 406534 h 1004386"/>
                <a:gd name="connsiteX551" fmla="*/ 72960 w 1012980"/>
                <a:gd name="connsiteY551" fmla="*/ 302543 h 1004386"/>
                <a:gd name="connsiteX552" fmla="*/ 140277 w 1012980"/>
                <a:gd name="connsiteY552" fmla="*/ 207866 h 1004386"/>
                <a:gd name="connsiteX553" fmla="*/ 224696 w 1012980"/>
                <a:gd name="connsiteY553" fmla="*/ 126913 h 1004386"/>
                <a:gd name="connsiteX554" fmla="*/ 322252 w 1012980"/>
                <a:gd name="connsiteY554" fmla="*/ 63498 h 1004386"/>
                <a:gd name="connsiteX555" fmla="*/ 428284 w 1012980"/>
                <a:gd name="connsiteY555" fmla="*/ 20544 h 1004386"/>
                <a:gd name="connsiteX556" fmla="*/ 537984 w 1012980"/>
                <a:gd name="connsiteY556" fmla="*/ 83 h 1004386"/>
                <a:gd name="connsiteX557" fmla="*/ 646148 w 1012980"/>
                <a:gd name="connsiteY557" fmla="*/ 3055 h 1004386"/>
                <a:gd name="connsiteX558" fmla="*/ 747719 w 1012980"/>
                <a:gd name="connsiteY558" fmla="*/ 29412 h 1004386"/>
                <a:gd name="connsiteX559" fmla="*/ 837987 w 1012980"/>
                <a:gd name="connsiteY559" fmla="*/ 77766 h 1004386"/>
                <a:gd name="connsiteX560" fmla="*/ 912641 w 1012980"/>
                <a:gd name="connsiteY560" fmla="*/ 145987 h 1004386"/>
                <a:gd name="connsiteX561" fmla="*/ 968309 w 1012980"/>
                <a:gd name="connsiteY561" fmla="*/ 230805 h 1004386"/>
                <a:gd name="connsiteX562" fmla="*/ 1002265 w 1012980"/>
                <a:gd name="connsiteY562" fmla="*/ 328256 h 1004386"/>
                <a:gd name="connsiteX563" fmla="*/ 1013022 w 1012980"/>
                <a:gd name="connsiteY563" fmla="*/ 433882 h 1004386"/>
                <a:gd name="connsiteX564" fmla="*/ 1000034 w 1012980"/>
                <a:gd name="connsiteY564" fmla="*/ 542629 h 1004386"/>
                <a:gd name="connsiteX565" fmla="*/ 963947 w 1012980"/>
                <a:gd name="connsiteY565" fmla="*/ 649444 h 1004386"/>
                <a:gd name="connsiteX566" fmla="*/ 906395 w 1012980"/>
                <a:gd name="connsiteY566" fmla="*/ 749322 h 1004386"/>
                <a:gd name="connsiteX567" fmla="*/ 830056 w 1012980"/>
                <a:gd name="connsiteY567" fmla="*/ 837658 h 1004386"/>
                <a:gd name="connsiteX568" fmla="*/ 738548 w 1012980"/>
                <a:gd name="connsiteY568" fmla="*/ 910288 h 1004386"/>
                <a:gd name="connsiteX569" fmla="*/ 636184 w 1012980"/>
                <a:gd name="connsiteY569" fmla="*/ 963794 h 1004386"/>
                <a:gd name="connsiteX570" fmla="*/ 636135 w 1012980"/>
                <a:gd name="connsiteY570" fmla="*/ 963794 h 1004386"/>
                <a:gd name="connsiteX571" fmla="*/ 527624 w 1012980"/>
                <a:gd name="connsiteY571" fmla="*/ 995650 h 1004386"/>
                <a:gd name="connsiteX572" fmla="*/ 418072 w 1012980"/>
                <a:gd name="connsiteY572" fmla="*/ 1004469 h 1004386"/>
                <a:gd name="connsiteX573" fmla="*/ 312586 w 1012980"/>
                <a:gd name="connsiteY573" fmla="*/ 989705 h 1004386"/>
                <a:gd name="connsiteX574" fmla="*/ 216121 w 1012980"/>
                <a:gd name="connsiteY574" fmla="*/ 952152 h 1004386"/>
                <a:gd name="connsiteX575" fmla="*/ 133189 w 1012980"/>
                <a:gd name="connsiteY575" fmla="*/ 893542 h 1004386"/>
                <a:gd name="connsiteX576" fmla="*/ 67606 w 1012980"/>
                <a:gd name="connsiteY576" fmla="*/ 816552 h 1004386"/>
                <a:gd name="connsiteX577" fmla="*/ 22546 w 1012980"/>
                <a:gd name="connsiteY577" fmla="*/ 724848 h 1004386"/>
                <a:gd name="connsiteX578" fmla="*/ 41 w 1012980"/>
                <a:gd name="connsiteY578" fmla="*/ 622740 h 1004386"/>
                <a:gd name="connsiteX579" fmla="*/ 1181 w 1012980"/>
                <a:gd name="connsiteY579" fmla="*/ 514934 h 1004386"/>
                <a:gd name="connsiteX580" fmla="*/ 25868 w 1012980"/>
                <a:gd name="connsiteY580" fmla="*/ 406534 h 1004386"/>
                <a:gd name="connsiteX581" fmla="*/ 72960 w 1012980"/>
                <a:gd name="connsiteY581" fmla="*/ 302543 h 1004386"/>
                <a:gd name="connsiteX582" fmla="*/ 140277 w 1012980"/>
                <a:gd name="connsiteY582" fmla="*/ 207866 h 1004386"/>
                <a:gd name="connsiteX583" fmla="*/ 224696 w 1012980"/>
                <a:gd name="connsiteY583" fmla="*/ 126913 h 1004386"/>
                <a:gd name="connsiteX584" fmla="*/ 322252 w 1012980"/>
                <a:gd name="connsiteY584" fmla="*/ 63498 h 1004386"/>
                <a:gd name="connsiteX585" fmla="*/ 428284 w 1012980"/>
                <a:gd name="connsiteY585" fmla="*/ 20544 h 1004386"/>
                <a:gd name="connsiteX586" fmla="*/ 537984 w 1012980"/>
                <a:gd name="connsiteY586" fmla="*/ 83 h 1004386"/>
                <a:gd name="connsiteX587" fmla="*/ 646148 w 1012980"/>
                <a:gd name="connsiteY587" fmla="*/ 3055 h 1004386"/>
                <a:gd name="connsiteX588" fmla="*/ 747719 w 1012980"/>
                <a:gd name="connsiteY588" fmla="*/ 29412 h 1004386"/>
                <a:gd name="connsiteX589" fmla="*/ 837987 w 1012980"/>
                <a:gd name="connsiteY589" fmla="*/ 77766 h 1004386"/>
                <a:gd name="connsiteX590" fmla="*/ 912641 w 1012980"/>
                <a:gd name="connsiteY590" fmla="*/ 145987 h 1004386"/>
                <a:gd name="connsiteX591" fmla="*/ 968309 w 1012980"/>
                <a:gd name="connsiteY591" fmla="*/ 230805 h 1004386"/>
                <a:gd name="connsiteX592" fmla="*/ 1002265 w 1012980"/>
                <a:gd name="connsiteY592" fmla="*/ 328256 h 1004386"/>
                <a:gd name="connsiteX593" fmla="*/ 1013022 w 1012980"/>
                <a:gd name="connsiteY593" fmla="*/ 433882 h 1004386"/>
                <a:gd name="connsiteX594" fmla="*/ 1000034 w 1012980"/>
                <a:gd name="connsiteY594" fmla="*/ 542629 h 1004386"/>
                <a:gd name="connsiteX595" fmla="*/ 963947 w 1012980"/>
                <a:gd name="connsiteY595" fmla="*/ 649444 h 1004386"/>
                <a:gd name="connsiteX596" fmla="*/ 906395 w 1012980"/>
                <a:gd name="connsiteY596" fmla="*/ 749322 h 1004386"/>
                <a:gd name="connsiteX597" fmla="*/ 830056 w 1012980"/>
                <a:gd name="connsiteY597" fmla="*/ 837658 h 1004386"/>
                <a:gd name="connsiteX598" fmla="*/ 738548 w 1012980"/>
                <a:gd name="connsiteY598" fmla="*/ 910288 h 1004386"/>
                <a:gd name="connsiteX599" fmla="*/ 636184 w 1012980"/>
                <a:gd name="connsiteY599" fmla="*/ 963794 h 1004386"/>
                <a:gd name="connsiteX600" fmla="*/ 636135 w 1012980"/>
                <a:gd name="connsiteY600" fmla="*/ 963794 h 1004386"/>
                <a:gd name="connsiteX601" fmla="*/ 527624 w 1012980"/>
                <a:gd name="connsiteY601" fmla="*/ 995650 h 1004386"/>
                <a:gd name="connsiteX602" fmla="*/ 418072 w 1012980"/>
                <a:gd name="connsiteY602" fmla="*/ 1004469 h 1004386"/>
                <a:gd name="connsiteX603" fmla="*/ 312586 w 1012980"/>
                <a:gd name="connsiteY603" fmla="*/ 989705 h 1004386"/>
                <a:gd name="connsiteX604" fmla="*/ 216121 w 1012980"/>
                <a:gd name="connsiteY604" fmla="*/ 952152 h 1004386"/>
                <a:gd name="connsiteX605" fmla="*/ 133189 w 1012980"/>
                <a:gd name="connsiteY605" fmla="*/ 893542 h 1004386"/>
                <a:gd name="connsiteX606" fmla="*/ 67606 w 1012980"/>
                <a:gd name="connsiteY606" fmla="*/ 816552 h 1004386"/>
                <a:gd name="connsiteX607" fmla="*/ 22546 w 1012980"/>
                <a:gd name="connsiteY607" fmla="*/ 724848 h 1004386"/>
                <a:gd name="connsiteX608" fmla="*/ 41 w 1012980"/>
                <a:gd name="connsiteY608" fmla="*/ 622740 h 1004386"/>
                <a:gd name="connsiteX609" fmla="*/ 1181 w 1012980"/>
                <a:gd name="connsiteY609" fmla="*/ 514934 h 1004386"/>
                <a:gd name="connsiteX610" fmla="*/ 25868 w 1012980"/>
                <a:gd name="connsiteY610" fmla="*/ 406534 h 1004386"/>
                <a:gd name="connsiteX611" fmla="*/ 72960 w 1012980"/>
                <a:gd name="connsiteY611" fmla="*/ 302543 h 1004386"/>
                <a:gd name="connsiteX612" fmla="*/ 140277 w 1012980"/>
                <a:gd name="connsiteY612" fmla="*/ 207866 h 1004386"/>
                <a:gd name="connsiteX613" fmla="*/ 224696 w 1012980"/>
                <a:gd name="connsiteY613" fmla="*/ 126913 h 1004386"/>
                <a:gd name="connsiteX614" fmla="*/ 322252 w 1012980"/>
                <a:gd name="connsiteY614" fmla="*/ 63498 h 1004386"/>
                <a:gd name="connsiteX615" fmla="*/ 428284 w 1012980"/>
                <a:gd name="connsiteY615" fmla="*/ 20544 h 1004386"/>
                <a:gd name="connsiteX616" fmla="*/ 537984 w 1012980"/>
                <a:gd name="connsiteY616" fmla="*/ 83 h 1004386"/>
                <a:gd name="connsiteX617" fmla="*/ 646148 w 1012980"/>
                <a:gd name="connsiteY617" fmla="*/ 3055 h 1004386"/>
                <a:gd name="connsiteX618" fmla="*/ 747719 w 1012980"/>
                <a:gd name="connsiteY618" fmla="*/ 29412 h 1004386"/>
                <a:gd name="connsiteX619" fmla="*/ 837987 w 1012980"/>
                <a:gd name="connsiteY619" fmla="*/ 77766 h 1004386"/>
                <a:gd name="connsiteX620" fmla="*/ 912641 w 1012980"/>
                <a:gd name="connsiteY620" fmla="*/ 145987 h 1004386"/>
                <a:gd name="connsiteX621" fmla="*/ 968309 w 1012980"/>
                <a:gd name="connsiteY621" fmla="*/ 230805 h 1004386"/>
                <a:gd name="connsiteX622" fmla="*/ 1002265 w 1012980"/>
                <a:gd name="connsiteY622" fmla="*/ 328256 h 1004386"/>
                <a:gd name="connsiteX623" fmla="*/ 1013022 w 1012980"/>
                <a:gd name="connsiteY623" fmla="*/ 433882 h 1004386"/>
                <a:gd name="connsiteX624" fmla="*/ 1000034 w 1012980"/>
                <a:gd name="connsiteY624" fmla="*/ 542629 h 1004386"/>
                <a:gd name="connsiteX625" fmla="*/ 963947 w 1012980"/>
                <a:gd name="connsiteY625" fmla="*/ 649444 h 1004386"/>
                <a:gd name="connsiteX626" fmla="*/ 906395 w 1012980"/>
                <a:gd name="connsiteY626" fmla="*/ 749322 h 1004386"/>
                <a:gd name="connsiteX627" fmla="*/ 830056 w 1012980"/>
                <a:gd name="connsiteY627" fmla="*/ 837658 h 1004386"/>
                <a:gd name="connsiteX628" fmla="*/ 738548 w 1012980"/>
                <a:gd name="connsiteY628" fmla="*/ 910288 h 1004386"/>
                <a:gd name="connsiteX629" fmla="*/ 636184 w 1012980"/>
                <a:gd name="connsiteY629" fmla="*/ 963794 h 1004386"/>
                <a:gd name="connsiteX630" fmla="*/ 636135 w 1012980"/>
                <a:gd name="connsiteY630" fmla="*/ 963794 h 1004386"/>
                <a:gd name="connsiteX631" fmla="*/ 527624 w 1012980"/>
                <a:gd name="connsiteY631" fmla="*/ 995650 h 1004386"/>
                <a:gd name="connsiteX632" fmla="*/ 418072 w 1012980"/>
                <a:gd name="connsiteY632" fmla="*/ 1004469 h 1004386"/>
                <a:gd name="connsiteX633" fmla="*/ 312586 w 1012980"/>
                <a:gd name="connsiteY633" fmla="*/ 989705 h 1004386"/>
                <a:gd name="connsiteX634" fmla="*/ 216121 w 1012980"/>
                <a:gd name="connsiteY634" fmla="*/ 952152 h 1004386"/>
                <a:gd name="connsiteX635" fmla="*/ 133189 w 1012980"/>
                <a:gd name="connsiteY635" fmla="*/ 893542 h 1004386"/>
                <a:gd name="connsiteX636" fmla="*/ 67606 w 1012980"/>
                <a:gd name="connsiteY636" fmla="*/ 816552 h 1004386"/>
                <a:gd name="connsiteX637" fmla="*/ 22546 w 1012980"/>
                <a:gd name="connsiteY637" fmla="*/ 724848 h 1004386"/>
                <a:gd name="connsiteX638" fmla="*/ 41 w 1012980"/>
                <a:gd name="connsiteY638" fmla="*/ 622740 h 1004386"/>
                <a:gd name="connsiteX639" fmla="*/ 1181 w 1012980"/>
                <a:gd name="connsiteY639" fmla="*/ 514934 h 1004386"/>
                <a:gd name="connsiteX640" fmla="*/ 25868 w 1012980"/>
                <a:gd name="connsiteY640" fmla="*/ 406534 h 1004386"/>
                <a:gd name="connsiteX641" fmla="*/ 72960 w 1012980"/>
                <a:gd name="connsiteY641" fmla="*/ 302543 h 1004386"/>
                <a:gd name="connsiteX642" fmla="*/ 140277 w 1012980"/>
                <a:gd name="connsiteY642" fmla="*/ 207866 h 1004386"/>
                <a:gd name="connsiteX643" fmla="*/ 224696 w 1012980"/>
                <a:gd name="connsiteY643" fmla="*/ 126913 h 1004386"/>
                <a:gd name="connsiteX644" fmla="*/ 322252 w 1012980"/>
                <a:gd name="connsiteY644" fmla="*/ 63498 h 1004386"/>
                <a:gd name="connsiteX645" fmla="*/ 428284 w 1012980"/>
                <a:gd name="connsiteY645" fmla="*/ 20544 h 1004386"/>
                <a:gd name="connsiteX646" fmla="*/ 537984 w 1012980"/>
                <a:gd name="connsiteY646" fmla="*/ 83 h 1004386"/>
                <a:gd name="connsiteX647" fmla="*/ 646148 w 1012980"/>
                <a:gd name="connsiteY647" fmla="*/ 3055 h 1004386"/>
                <a:gd name="connsiteX648" fmla="*/ 747719 w 1012980"/>
                <a:gd name="connsiteY648" fmla="*/ 29412 h 1004386"/>
                <a:gd name="connsiteX649" fmla="*/ 837987 w 1012980"/>
                <a:gd name="connsiteY649" fmla="*/ 77766 h 1004386"/>
                <a:gd name="connsiteX650" fmla="*/ 912641 w 1012980"/>
                <a:gd name="connsiteY650" fmla="*/ 145987 h 1004386"/>
                <a:gd name="connsiteX651" fmla="*/ 968309 w 1012980"/>
                <a:gd name="connsiteY651" fmla="*/ 230805 h 1004386"/>
                <a:gd name="connsiteX652" fmla="*/ 1002265 w 1012980"/>
                <a:gd name="connsiteY652" fmla="*/ 328256 h 1004386"/>
                <a:gd name="connsiteX653" fmla="*/ 1013022 w 1012980"/>
                <a:gd name="connsiteY653" fmla="*/ 433882 h 1004386"/>
                <a:gd name="connsiteX654" fmla="*/ 1000034 w 1012980"/>
                <a:gd name="connsiteY654" fmla="*/ 542629 h 1004386"/>
                <a:gd name="connsiteX655" fmla="*/ 963947 w 1012980"/>
                <a:gd name="connsiteY655" fmla="*/ 649444 h 1004386"/>
                <a:gd name="connsiteX656" fmla="*/ 906395 w 1012980"/>
                <a:gd name="connsiteY656" fmla="*/ 749322 h 1004386"/>
                <a:gd name="connsiteX657" fmla="*/ 830056 w 1012980"/>
                <a:gd name="connsiteY657" fmla="*/ 837658 h 1004386"/>
                <a:gd name="connsiteX658" fmla="*/ 738548 w 1012980"/>
                <a:gd name="connsiteY658" fmla="*/ 910288 h 1004386"/>
                <a:gd name="connsiteX659" fmla="*/ 636184 w 1012980"/>
                <a:gd name="connsiteY659" fmla="*/ 963794 h 1004386"/>
                <a:gd name="connsiteX660" fmla="*/ 636135 w 1012980"/>
                <a:gd name="connsiteY660" fmla="*/ 963794 h 1004386"/>
                <a:gd name="connsiteX661" fmla="*/ 527624 w 1012980"/>
                <a:gd name="connsiteY661" fmla="*/ 995650 h 1004386"/>
                <a:gd name="connsiteX662" fmla="*/ 418072 w 1012980"/>
                <a:gd name="connsiteY662" fmla="*/ 1004469 h 1004386"/>
                <a:gd name="connsiteX663" fmla="*/ 312586 w 1012980"/>
                <a:gd name="connsiteY663" fmla="*/ 989705 h 1004386"/>
                <a:gd name="connsiteX664" fmla="*/ 216121 w 1012980"/>
                <a:gd name="connsiteY664" fmla="*/ 952152 h 1004386"/>
                <a:gd name="connsiteX665" fmla="*/ 133189 w 1012980"/>
                <a:gd name="connsiteY665" fmla="*/ 893542 h 1004386"/>
                <a:gd name="connsiteX666" fmla="*/ 67606 w 1012980"/>
                <a:gd name="connsiteY666" fmla="*/ 816552 h 1004386"/>
                <a:gd name="connsiteX667" fmla="*/ 22546 w 1012980"/>
                <a:gd name="connsiteY667" fmla="*/ 724848 h 1004386"/>
                <a:gd name="connsiteX668" fmla="*/ 41 w 1012980"/>
                <a:gd name="connsiteY668" fmla="*/ 622740 h 1004386"/>
                <a:gd name="connsiteX669" fmla="*/ 1181 w 1012980"/>
                <a:gd name="connsiteY669" fmla="*/ 514934 h 1004386"/>
                <a:gd name="connsiteX670" fmla="*/ 25868 w 1012980"/>
                <a:gd name="connsiteY670" fmla="*/ 406534 h 1004386"/>
                <a:gd name="connsiteX671" fmla="*/ 72960 w 1012980"/>
                <a:gd name="connsiteY671" fmla="*/ 302543 h 1004386"/>
                <a:gd name="connsiteX672" fmla="*/ 140277 w 1012980"/>
                <a:gd name="connsiteY672" fmla="*/ 207866 h 1004386"/>
                <a:gd name="connsiteX673" fmla="*/ 224696 w 1012980"/>
                <a:gd name="connsiteY673" fmla="*/ 126913 h 1004386"/>
                <a:gd name="connsiteX674" fmla="*/ 322252 w 1012980"/>
                <a:gd name="connsiteY674" fmla="*/ 63498 h 1004386"/>
                <a:gd name="connsiteX675" fmla="*/ 428284 w 1012980"/>
                <a:gd name="connsiteY675" fmla="*/ 20544 h 1004386"/>
                <a:gd name="connsiteX676" fmla="*/ 537984 w 1012980"/>
                <a:gd name="connsiteY676" fmla="*/ 83 h 1004386"/>
                <a:gd name="connsiteX677" fmla="*/ 646148 w 1012980"/>
                <a:gd name="connsiteY677" fmla="*/ 3055 h 1004386"/>
                <a:gd name="connsiteX678" fmla="*/ 747719 w 1012980"/>
                <a:gd name="connsiteY678" fmla="*/ 29412 h 1004386"/>
                <a:gd name="connsiteX679" fmla="*/ 837987 w 1012980"/>
                <a:gd name="connsiteY679" fmla="*/ 77766 h 1004386"/>
                <a:gd name="connsiteX680" fmla="*/ 912641 w 1012980"/>
                <a:gd name="connsiteY680" fmla="*/ 145987 h 1004386"/>
                <a:gd name="connsiteX681" fmla="*/ 968309 w 1012980"/>
                <a:gd name="connsiteY681" fmla="*/ 230805 h 1004386"/>
                <a:gd name="connsiteX682" fmla="*/ 1002265 w 1012980"/>
                <a:gd name="connsiteY682" fmla="*/ 328256 h 1004386"/>
                <a:gd name="connsiteX683" fmla="*/ 1013022 w 1012980"/>
                <a:gd name="connsiteY683" fmla="*/ 433882 h 1004386"/>
                <a:gd name="connsiteX684" fmla="*/ 1000034 w 1012980"/>
                <a:gd name="connsiteY684" fmla="*/ 542629 h 1004386"/>
                <a:gd name="connsiteX685" fmla="*/ 963947 w 1012980"/>
                <a:gd name="connsiteY685" fmla="*/ 649444 h 1004386"/>
                <a:gd name="connsiteX686" fmla="*/ 906395 w 1012980"/>
                <a:gd name="connsiteY686" fmla="*/ 749322 h 1004386"/>
                <a:gd name="connsiteX687" fmla="*/ 830056 w 1012980"/>
                <a:gd name="connsiteY687" fmla="*/ 837658 h 1004386"/>
                <a:gd name="connsiteX688" fmla="*/ 738548 w 1012980"/>
                <a:gd name="connsiteY688" fmla="*/ 910288 h 1004386"/>
                <a:gd name="connsiteX689" fmla="*/ 636184 w 1012980"/>
                <a:gd name="connsiteY689" fmla="*/ 963794 h 1004386"/>
                <a:gd name="connsiteX690" fmla="*/ 636135 w 1012980"/>
                <a:gd name="connsiteY690" fmla="*/ 963794 h 1004386"/>
                <a:gd name="connsiteX691" fmla="*/ 527624 w 1012980"/>
                <a:gd name="connsiteY691" fmla="*/ 995650 h 1004386"/>
                <a:gd name="connsiteX692" fmla="*/ 418072 w 1012980"/>
                <a:gd name="connsiteY692" fmla="*/ 1004469 h 1004386"/>
                <a:gd name="connsiteX693" fmla="*/ 312586 w 1012980"/>
                <a:gd name="connsiteY693" fmla="*/ 989705 h 1004386"/>
                <a:gd name="connsiteX694" fmla="*/ 216121 w 1012980"/>
                <a:gd name="connsiteY694" fmla="*/ 952152 h 1004386"/>
                <a:gd name="connsiteX695" fmla="*/ 133189 w 1012980"/>
                <a:gd name="connsiteY695" fmla="*/ 893542 h 1004386"/>
                <a:gd name="connsiteX696" fmla="*/ 67606 w 1012980"/>
                <a:gd name="connsiteY696" fmla="*/ 816552 h 1004386"/>
                <a:gd name="connsiteX697" fmla="*/ 22546 w 1012980"/>
                <a:gd name="connsiteY697" fmla="*/ 724848 h 1004386"/>
                <a:gd name="connsiteX698" fmla="*/ 41 w 1012980"/>
                <a:gd name="connsiteY698" fmla="*/ 622740 h 1004386"/>
                <a:gd name="connsiteX699" fmla="*/ 1181 w 1012980"/>
                <a:gd name="connsiteY699" fmla="*/ 514934 h 1004386"/>
                <a:gd name="connsiteX700" fmla="*/ 25868 w 1012980"/>
                <a:gd name="connsiteY700" fmla="*/ 406534 h 1004386"/>
                <a:gd name="connsiteX701" fmla="*/ 72960 w 1012980"/>
                <a:gd name="connsiteY701" fmla="*/ 302543 h 1004386"/>
                <a:gd name="connsiteX702" fmla="*/ 140277 w 1012980"/>
                <a:gd name="connsiteY702" fmla="*/ 207866 h 1004386"/>
                <a:gd name="connsiteX703" fmla="*/ 224696 w 1012980"/>
                <a:gd name="connsiteY703" fmla="*/ 126913 h 1004386"/>
                <a:gd name="connsiteX704" fmla="*/ 322252 w 1012980"/>
                <a:gd name="connsiteY704" fmla="*/ 63498 h 1004386"/>
                <a:gd name="connsiteX705" fmla="*/ 428284 w 1012980"/>
                <a:gd name="connsiteY705" fmla="*/ 20544 h 1004386"/>
                <a:gd name="connsiteX706" fmla="*/ 537984 w 1012980"/>
                <a:gd name="connsiteY706" fmla="*/ 83 h 1004386"/>
                <a:gd name="connsiteX707" fmla="*/ 646148 w 1012980"/>
                <a:gd name="connsiteY707" fmla="*/ 3055 h 1004386"/>
                <a:gd name="connsiteX708" fmla="*/ 747719 w 1012980"/>
                <a:gd name="connsiteY708" fmla="*/ 29412 h 1004386"/>
                <a:gd name="connsiteX709" fmla="*/ 837987 w 1012980"/>
                <a:gd name="connsiteY709" fmla="*/ 77766 h 1004386"/>
                <a:gd name="connsiteX710" fmla="*/ 912641 w 1012980"/>
                <a:gd name="connsiteY710" fmla="*/ 145987 h 1004386"/>
                <a:gd name="connsiteX711" fmla="*/ 968309 w 1012980"/>
                <a:gd name="connsiteY711" fmla="*/ 230805 h 1004386"/>
                <a:gd name="connsiteX712" fmla="*/ 1002265 w 1012980"/>
                <a:gd name="connsiteY712" fmla="*/ 328256 h 1004386"/>
                <a:gd name="connsiteX713" fmla="*/ 1013022 w 1012980"/>
                <a:gd name="connsiteY713" fmla="*/ 433882 h 1004386"/>
                <a:gd name="connsiteX714" fmla="*/ 1000034 w 1012980"/>
                <a:gd name="connsiteY714" fmla="*/ 542629 h 1004386"/>
                <a:gd name="connsiteX715" fmla="*/ 963947 w 1012980"/>
                <a:gd name="connsiteY715" fmla="*/ 649444 h 1004386"/>
                <a:gd name="connsiteX716" fmla="*/ 906395 w 1012980"/>
                <a:gd name="connsiteY716" fmla="*/ 749322 h 1004386"/>
                <a:gd name="connsiteX717" fmla="*/ 830056 w 1012980"/>
                <a:gd name="connsiteY717" fmla="*/ 837658 h 1004386"/>
                <a:gd name="connsiteX718" fmla="*/ 738548 w 1012980"/>
                <a:gd name="connsiteY718" fmla="*/ 910288 h 1004386"/>
                <a:gd name="connsiteX719" fmla="*/ 636184 w 1012980"/>
                <a:gd name="connsiteY719" fmla="*/ 963794 h 1004386"/>
                <a:gd name="connsiteX720" fmla="*/ 636135 w 1012980"/>
                <a:gd name="connsiteY720" fmla="*/ 963794 h 1004386"/>
                <a:gd name="connsiteX721" fmla="*/ 527624 w 1012980"/>
                <a:gd name="connsiteY721" fmla="*/ 995650 h 1004386"/>
                <a:gd name="connsiteX722" fmla="*/ 418072 w 1012980"/>
                <a:gd name="connsiteY722" fmla="*/ 1004469 h 1004386"/>
                <a:gd name="connsiteX723" fmla="*/ 312586 w 1012980"/>
                <a:gd name="connsiteY723" fmla="*/ 989705 h 1004386"/>
                <a:gd name="connsiteX724" fmla="*/ 216121 w 1012980"/>
                <a:gd name="connsiteY724" fmla="*/ 952152 h 1004386"/>
                <a:gd name="connsiteX725" fmla="*/ 133189 w 1012980"/>
                <a:gd name="connsiteY725" fmla="*/ 893542 h 1004386"/>
                <a:gd name="connsiteX726" fmla="*/ 67606 w 1012980"/>
                <a:gd name="connsiteY726" fmla="*/ 816552 h 1004386"/>
                <a:gd name="connsiteX727" fmla="*/ 22546 w 1012980"/>
                <a:gd name="connsiteY727" fmla="*/ 724848 h 1004386"/>
                <a:gd name="connsiteX728" fmla="*/ 41 w 1012980"/>
                <a:gd name="connsiteY728" fmla="*/ 622740 h 1004386"/>
                <a:gd name="connsiteX729" fmla="*/ 1181 w 1012980"/>
                <a:gd name="connsiteY729" fmla="*/ 514934 h 1004386"/>
                <a:gd name="connsiteX730" fmla="*/ 25868 w 1012980"/>
                <a:gd name="connsiteY730" fmla="*/ 406534 h 1004386"/>
                <a:gd name="connsiteX731" fmla="*/ 72960 w 1012980"/>
                <a:gd name="connsiteY731" fmla="*/ 302543 h 1004386"/>
                <a:gd name="connsiteX732" fmla="*/ 140277 w 1012980"/>
                <a:gd name="connsiteY732" fmla="*/ 207866 h 1004386"/>
                <a:gd name="connsiteX733" fmla="*/ 224696 w 1012980"/>
                <a:gd name="connsiteY733" fmla="*/ 126913 h 1004386"/>
                <a:gd name="connsiteX734" fmla="*/ 322252 w 1012980"/>
                <a:gd name="connsiteY734" fmla="*/ 63498 h 1004386"/>
                <a:gd name="connsiteX735" fmla="*/ 428284 w 1012980"/>
                <a:gd name="connsiteY735" fmla="*/ 20544 h 1004386"/>
                <a:gd name="connsiteX736" fmla="*/ 537984 w 1012980"/>
                <a:gd name="connsiteY736" fmla="*/ 83 h 1004386"/>
                <a:gd name="connsiteX737" fmla="*/ 646148 w 1012980"/>
                <a:gd name="connsiteY737" fmla="*/ 3055 h 1004386"/>
                <a:gd name="connsiteX738" fmla="*/ 747719 w 1012980"/>
                <a:gd name="connsiteY738" fmla="*/ 29412 h 1004386"/>
                <a:gd name="connsiteX739" fmla="*/ 837987 w 1012980"/>
                <a:gd name="connsiteY739" fmla="*/ 77766 h 1004386"/>
                <a:gd name="connsiteX740" fmla="*/ 912641 w 1012980"/>
                <a:gd name="connsiteY740" fmla="*/ 145987 h 1004386"/>
                <a:gd name="connsiteX741" fmla="*/ 968309 w 1012980"/>
                <a:gd name="connsiteY741" fmla="*/ 230805 h 1004386"/>
                <a:gd name="connsiteX742" fmla="*/ 1002265 w 1012980"/>
                <a:gd name="connsiteY742" fmla="*/ 328256 h 1004386"/>
                <a:gd name="connsiteX743" fmla="*/ 1013022 w 1012980"/>
                <a:gd name="connsiteY743" fmla="*/ 433882 h 1004386"/>
                <a:gd name="connsiteX744" fmla="*/ 1000034 w 1012980"/>
                <a:gd name="connsiteY744" fmla="*/ 542629 h 1004386"/>
                <a:gd name="connsiteX745" fmla="*/ 963947 w 1012980"/>
                <a:gd name="connsiteY745" fmla="*/ 649444 h 1004386"/>
                <a:gd name="connsiteX746" fmla="*/ 906395 w 1012980"/>
                <a:gd name="connsiteY746" fmla="*/ 749322 h 1004386"/>
                <a:gd name="connsiteX747" fmla="*/ 830056 w 1012980"/>
                <a:gd name="connsiteY747" fmla="*/ 837658 h 1004386"/>
                <a:gd name="connsiteX748" fmla="*/ 738548 w 1012980"/>
                <a:gd name="connsiteY748" fmla="*/ 910288 h 1004386"/>
                <a:gd name="connsiteX749" fmla="*/ 636184 w 1012980"/>
                <a:gd name="connsiteY749" fmla="*/ 963794 h 1004386"/>
                <a:gd name="connsiteX750" fmla="*/ 636135 w 1012980"/>
                <a:gd name="connsiteY750" fmla="*/ 963794 h 1004386"/>
                <a:gd name="connsiteX751" fmla="*/ 527624 w 1012980"/>
                <a:gd name="connsiteY751" fmla="*/ 995650 h 1004386"/>
                <a:gd name="connsiteX752" fmla="*/ 418072 w 1012980"/>
                <a:gd name="connsiteY752" fmla="*/ 1004469 h 1004386"/>
                <a:gd name="connsiteX753" fmla="*/ 312586 w 1012980"/>
                <a:gd name="connsiteY753" fmla="*/ 989705 h 1004386"/>
                <a:gd name="connsiteX754" fmla="*/ 216121 w 1012980"/>
                <a:gd name="connsiteY754" fmla="*/ 952152 h 1004386"/>
                <a:gd name="connsiteX755" fmla="*/ 133189 w 1012980"/>
                <a:gd name="connsiteY755" fmla="*/ 893542 h 1004386"/>
                <a:gd name="connsiteX756" fmla="*/ 67606 w 1012980"/>
                <a:gd name="connsiteY756" fmla="*/ 816552 h 1004386"/>
                <a:gd name="connsiteX757" fmla="*/ 22546 w 1012980"/>
                <a:gd name="connsiteY757" fmla="*/ 724848 h 1004386"/>
                <a:gd name="connsiteX758" fmla="*/ 41 w 1012980"/>
                <a:gd name="connsiteY758" fmla="*/ 622740 h 1004386"/>
                <a:gd name="connsiteX759" fmla="*/ 1181 w 1012980"/>
                <a:gd name="connsiteY759" fmla="*/ 514934 h 1004386"/>
                <a:gd name="connsiteX760" fmla="*/ 25868 w 1012980"/>
                <a:gd name="connsiteY760" fmla="*/ 406534 h 1004386"/>
                <a:gd name="connsiteX761" fmla="*/ 72960 w 1012980"/>
                <a:gd name="connsiteY761" fmla="*/ 302543 h 1004386"/>
                <a:gd name="connsiteX762" fmla="*/ 140277 w 1012980"/>
                <a:gd name="connsiteY762" fmla="*/ 207866 h 1004386"/>
                <a:gd name="connsiteX763" fmla="*/ 224696 w 1012980"/>
                <a:gd name="connsiteY763" fmla="*/ 126913 h 1004386"/>
                <a:gd name="connsiteX764" fmla="*/ 322252 w 1012980"/>
                <a:gd name="connsiteY764" fmla="*/ 63498 h 1004386"/>
                <a:gd name="connsiteX765" fmla="*/ 428284 w 1012980"/>
                <a:gd name="connsiteY765" fmla="*/ 20544 h 1004386"/>
                <a:gd name="connsiteX766" fmla="*/ 537984 w 1012980"/>
                <a:gd name="connsiteY766" fmla="*/ 83 h 1004386"/>
                <a:gd name="connsiteX767" fmla="*/ 646148 w 1012980"/>
                <a:gd name="connsiteY767" fmla="*/ 3055 h 1004386"/>
                <a:gd name="connsiteX768" fmla="*/ 747719 w 1012980"/>
                <a:gd name="connsiteY768" fmla="*/ 29412 h 1004386"/>
                <a:gd name="connsiteX769" fmla="*/ 837987 w 1012980"/>
                <a:gd name="connsiteY769" fmla="*/ 77766 h 1004386"/>
                <a:gd name="connsiteX770" fmla="*/ 912641 w 1012980"/>
                <a:gd name="connsiteY770" fmla="*/ 145987 h 1004386"/>
                <a:gd name="connsiteX771" fmla="*/ 968309 w 1012980"/>
                <a:gd name="connsiteY771" fmla="*/ 230805 h 1004386"/>
                <a:gd name="connsiteX772" fmla="*/ 1002265 w 1012980"/>
                <a:gd name="connsiteY772" fmla="*/ 328256 h 1004386"/>
                <a:gd name="connsiteX773" fmla="*/ 1013022 w 1012980"/>
                <a:gd name="connsiteY773" fmla="*/ 433882 h 1004386"/>
                <a:gd name="connsiteX774" fmla="*/ 1000034 w 1012980"/>
                <a:gd name="connsiteY774" fmla="*/ 542629 h 1004386"/>
                <a:gd name="connsiteX775" fmla="*/ 963947 w 1012980"/>
                <a:gd name="connsiteY775" fmla="*/ 649444 h 1004386"/>
                <a:gd name="connsiteX776" fmla="*/ 906395 w 1012980"/>
                <a:gd name="connsiteY776" fmla="*/ 749322 h 1004386"/>
                <a:gd name="connsiteX777" fmla="*/ 830056 w 1012980"/>
                <a:gd name="connsiteY777" fmla="*/ 837658 h 1004386"/>
                <a:gd name="connsiteX778" fmla="*/ 738548 w 1012980"/>
                <a:gd name="connsiteY778" fmla="*/ 910288 h 1004386"/>
                <a:gd name="connsiteX779" fmla="*/ 636184 w 1012980"/>
                <a:gd name="connsiteY779" fmla="*/ 963794 h 1004386"/>
                <a:gd name="connsiteX780" fmla="*/ 636135 w 1012980"/>
                <a:gd name="connsiteY780" fmla="*/ 963794 h 1004386"/>
                <a:gd name="connsiteX781" fmla="*/ 527624 w 1012980"/>
                <a:gd name="connsiteY781" fmla="*/ 995650 h 1004386"/>
                <a:gd name="connsiteX782" fmla="*/ 418072 w 1012980"/>
                <a:gd name="connsiteY782" fmla="*/ 1004469 h 1004386"/>
                <a:gd name="connsiteX783" fmla="*/ 312586 w 1012980"/>
                <a:gd name="connsiteY783" fmla="*/ 989705 h 1004386"/>
                <a:gd name="connsiteX784" fmla="*/ 216121 w 1012980"/>
                <a:gd name="connsiteY784" fmla="*/ 952152 h 1004386"/>
                <a:gd name="connsiteX785" fmla="*/ 133189 w 1012980"/>
                <a:gd name="connsiteY785" fmla="*/ 893542 h 1004386"/>
                <a:gd name="connsiteX786" fmla="*/ 67606 w 1012980"/>
                <a:gd name="connsiteY786" fmla="*/ 816552 h 1004386"/>
                <a:gd name="connsiteX787" fmla="*/ 22546 w 1012980"/>
                <a:gd name="connsiteY787" fmla="*/ 724848 h 1004386"/>
                <a:gd name="connsiteX788" fmla="*/ 41 w 1012980"/>
                <a:gd name="connsiteY788" fmla="*/ 622740 h 1004386"/>
                <a:gd name="connsiteX789" fmla="*/ 1181 w 1012980"/>
                <a:gd name="connsiteY789" fmla="*/ 514934 h 1004386"/>
                <a:gd name="connsiteX790" fmla="*/ 25868 w 1012980"/>
                <a:gd name="connsiteY790" fmla="*/ 406534 h 1004386"/>
                <a:gd name="connsiteX791" fmla="*/ 72960 w 1012980"/>
                <a:gd name="connsiteY791" fmla="*/ 302543 h 1004386"/>
                <a:gd name="connsiteX792" fmla="*/ 140277 w 1012980"/>
                <a:gd name="connsiteY792" fmla="*/ 207866 h 1004386"/>
                <a:gd name="connsiteX793" fmla="*/ 224696 w 1012980"/>
                <a:gd name="connsiteY793" fmla="*/ 126913 h 1004386"/>
                <a:gd name="connsiteX794" fmla="*/ 322252 w 1012980"/>
                <a:gd name="connsiteY794" fmla="*/ 63498 h 1004386"/>
                <a:gd name="connsiteX795" fmla="*/ 428284 w 1012980"/>
                <a:gd name="connsiteY795" fmla="*/ 20544 h 1004386"/>
                <a:gd name="connsiteX796" fmla="*/ 537984 w 1012980"/>
                <a:gd name="connsiteY796" fmla="*/ 83 h 1004386"/>
                <a:gd name="connsiteX797" fmla="*/ 646148 w 1012980"/>
                <a:gd name="connsiteY797" fmla="*/ 3055 h 1004386"/>
                <a:gd name="connsiteX798" fmla="*/ 747719 w 1012980"/>
                <a:gd name="connsiteY798" fmla="*/ 29412 h 1004386"/>
                <a:gd name="connsiteX799" fmla="*/ 837987 w 1012980"/>
                <a:gd name="connsiteY799" fmla="*/ 77766 h 1004386"/>
                <a:gd name="connsiteX800" fmla="*/ 912641 w 1012980"/>
                <a:gd name="connsiteY800" fmla="*/ 145987 h 1004386"/>
                <a:gd name="connsiteX801" fmla="*/ 968309 w 1012980"/>
                <a:gd name="connsiteY801" fmla="*/ 230805 h 1004386"/>
                <a:gd name="connsiteX802" fmla="*/ 1002265 w 1012980"/>
                <a:gd name="connsiteY802" fmla="*/ 328256 h 1004386"/>
                <a:gd name="connsiteX803" fmla="*/ 1013022 w 1012980"/>
                <a:gd name="connsiteY803" fmla="*/ 433882 h 1004386"/>
                <a:gd name="connsiteX804" fmla="*/ 1000034 w 1012980"/>
                <a:gd name="connsiteY804" fmla="*/ 542629 h 1004386"/>
                <a:gd name="connsiteX805" fmla="*/ 963947 w 1012980"/>
                <a:gd name="connsiteY805" fmla="*/ 649444 h 1004386"/>
                <a:gd name="connsiteX806" fmla="*/ 906395 w 1012980"/>
                <a:gd name="connsiteY806" fmla="*/ 749322 h 1004386"/>
                <a:gd name="connsiteX807" fmla="*/ 830056 w 1012980"/>
                <a:gd name="connsiteY807" fmla="*/ 837658 h 1004386"/>
                <a:gd name="connsiteX808" fmla="*/ 738548 w 1012980"/>
                <a:gd name="connsiteY808" fmla="*/ 910288 h 1004386"/>
                <a:gd name="connsiteX809" fmla="*/ 636184 w 1012980"/>
                <a:gd name="connsiteY809" fmla="*/ 963794 h 1004386"/>
                <a:gd name="connsiteX810" fmla="*/ 636135 w 1012980"/>
                <a:gd name="connsiteY810" fmla="*/ 963794 h 1004386"/>
                <a:gd name="connsiteX811" fmla="*/ 527624 w 1012980"/>
                <a:gd name="connsiteY811" fmla="*/ 995650 h 1004386"/>
                <a:gd name="connsiteX812" fmla="*/ 418072 w 1012980"/>
                <a:gd name="connsiteY812" fmla="*/ 1004469 h 1004386"/>
                <a:gd name="connsiteX813" fmla="*/ 312586 w 1012980"/>
                <a:gd name="connsiteY813" fmla="*/ 989705 h 1004386"/>
                <a:gd name="connsiteX814" fmla="*/ 216121 w 1012980"/>
                <a:gd name="connsiteY814" fmla="*/ 952152 h 1004386"/>
                <a:gd name="connsiteX815" fmla="*/ 133189 w 1012980"/>
                <a:gd name="connsiteY815" fmla="*/ 893542 h 1004386"/>
                <a:gd name="connsiteX816" fmla="*/ 67606 w 1012980"/>
                <a:gd name="connsiteY816" fmla="*/ 816552 h 1004386"/>
                <a:gd name="connsiteX817" fmla="*/ 22546 w 1012980"/>
                <a:gd name="connsiteY817" fmla="*/ 724848 h 1004386"/>
                <a:gd name="connsiteX818" fmla="*/ 41 w 1012980"/>
                <a:gd name="connsiteY818" fmla="*/ 622740 h 1004386"/>
                <a:gd name="connsiteX819" fmla="*/ 1181 w 1012980"/>
                <a:gd name="connsiteY819" fmla="*/ 514934 h 1004386"/>
                <a:gd name="connsiteX820" fmla="*/ 25868 w 1012980"/>
                <a:gd name="connsiteY820" fmla="*/ 406534 h 1004386"/>
                <a:gd name="connsiteX821" fmla="*/ 72960 w 1012980"/>
                <a:gd name="connsiteY821" fmla="*/ 302543 h 1004386"/>
                <a:gd name="connsiteX822" fmla="*/ 140277 w 1012980"/>
                <a:gd name="connsiteY822" fmla="*/ 207866 h 1004386"/>
                <a:gd name="connsiteX823" fmla="*/ 224696 w 1012980"/>
                <a:gd name="connsiteY823" fmla="*/ 126913 h 1004386"/>
                <a:gd name="connsiteX824" fmla="*/ 322252 w 1012980"/>
                <a:gd name="connsiteY824" fmla="*/ 63498 h 1004386"/>
                <a:gd name="connsiteX825" fmla="*/ 428284 w 1012980"/>
                <a:gd name="connsiteY825" fmla="*/ 20544 h 1004386"/>
                <a:gd name="connsiteX826" fmla="*/ 537984 w 1012980"/>
                <a:gd name="connsiteY826" fmla="*/ 83 h 1004386"/>
                <a:gd name="connsiteX827" fmla="*/ 646148 w 1012980"/>
                <a:gd name="connsiteY827" fmla="*/ 3055 h 1004386"/>
                <a:gd name="connsiteX828" fmla="*/ 747719 w 1012980"/>
                <a:gd name="connsiteY828" fmla="*/ 29412 h 1004386"/>
                <a:gd name="connsiteX829" fmla="*/ 837987 w 1012980"/>
                <a:gd name="connsiteY829" fmla="*/ 77766 h 1004386"/>
                <a:gd name="connsiteX830" fmla="*/ 912641 w 1012980"/>
                <a:gd name="connsiteY830" fmla="*/ 145987 h 1004386"/>
                <a:gd name="connsiteX831" fmla="*/ 968309 w 1012980"/>
                <a:gd name="connsiteY831" fmla="*/ 230805 h 1004386"/>
                <a:gd name="connsiteX832" fmla="*/ 1002265 w 1012980"/>
                <a:gd name="connsiteY832" fmla="*/ 328256 h 1004386"/>
                <a:gd name="connsiteX833" fmla="*/ 1013022 w 1012980"/>
                <a:gd name="connsiteY833" fmla="*/ 433882 h 1004386"/>
                <a:gd name="connsiteX834" fmla="*/ 1000034 w 1012980"/>
                <a:gd name="connsiteY834" fmla="*/ 542629 h 1004386"/>
                <a:gd name="connsiteX835" fmla="*/ 963947 w 1012980"/>
                <a:gd name="connsiteY835" fmla="*/ 649444 h 1004386"/>
                <a:gd name="connsiteX836" fmla="*/ 906395 w 1012980"/>
                <a:gd name="connsiteY836" fmla="*/ 749322 h 1004386"/>
                <a:gd name="connsiteX837" fmla="*/ 830056 w 1012980"/>
                <a:gd name="connsiteY837" fmla="*/ 837658 h 1004386"/>
                <a:gd name="connsiteX838" fmla="*/ 738548 w 1012980"/>
                <a:gd name="connsiteY838" fmla="*/ 910288 h 1004386"/>
                <a:gd name="connsiteX839" fmla="*/ 636184 w 1012980"/>
                <a:gd name="connsiteY839" fmla="*/ 963794 h 1004386"/>
                <a:gd name="connsiteX840" fmla="*/ 636135 w 1012980"/>
                <a:gd name="connsiteY840" fmla="*/ 963794 h 1004386"/>
                <a:gd name="connsiteX841" fmla="*/ 527624 w 1012980"/>
                <a:gd name="connsiteY841" fmla="*/ 995650 h 1004386"/>
                <a:gd name="connsiteX842" fmla="*/ 418072 w 1012980"/>
                <a:gd name="connsiteY842" fmla="*/ 1004469 h 1004386"/>
                <a:gd name="connsiteX843" fmla="*/ 312586 w 1012980"/>
                <a:gd name="connsiteY843" fmla="*/ 989705 h 1004386"/>
                <a:gd name="connsiteX844" fmla="*/ 216121 w 1012980"/>
                <a:gd name="connsiteY844" fmla="*/ 952152 h 1004386"/>
                <a:gd name="connsiteX845" fmla="*/ 133189 w 1012980"/>
                <a:gd name="connsiteY845" fmla="*/ 893542 h 1004386"/>
                <a:gd name="connsiteX846" fmla="*/ 67606 w 1012980"/>
                <a:gd name="connsiteY846" fmla="*/ 816552 h 1004386"/>
                <a:gd name="connsiteX847" fmla="*/ 22546 w 1012980"/>
                <a:gd name="connsiteY847" fmla="*/ 724848 h 1004386"/>
                <a:gd name="connsiteX848" fmla="*/ 41 w 1012980"/>
                <a:gd name="connsiteY848" fmla="*/ 622740 h 1004386"/>
                <a:gd name="connsiteX849" fmla="*/ 1181 w 1012980"/>
                <a:gd name="connsiteY849" fmla="*/ 514934 h 1004386"/>
                <a:gd name="connsiteX850" fmla="*/ 25868 w 1012980"/>
                <a:gd name="connsiteY850" fmla="*/ 406534 h 1004386"/>
                <a:gd name="connsiteX851" fmla="*/ 72960 w 1012980"/>
                <a:gd name="connsiteY851" fmla="*/ 302543 h 1004386"/>
                <a:gd name="connsiteX852" fmla="*/ 140277 w 1012980"/>
                <a:gd name="connsiteY852" fmla="*/ 207866 h 1004386"/>
                <a:gd name="connsiteX853" fmla="*/ 224696 w 1012980"/>
                <a:gd name="connsiteY853" fmla="*/ 126913 h 1004386"/>
                <a:gd name="connsiteX854" fmla="*/ 322252 w 1012980"/>
                <a:gd name="connsiteY854" fmla="*/ 63498 h 1004386"/>
                <a:gd name="connsiteX855" fmla="*/ 428284 w 1012980"/>
                <a:gd name="connsiteY855" fmla="*/ 20544 h 1004386"/>
                <a:gd name="connsiteX856" fmla="*/ 537984 w 1012980"/>
                <a:gd name="connsiteY856" fmla="*/ 83 h 1004386"/>
                <a:gd name="connsiteX857" fmla="*/ 646148 w 1012980"/>
                <a:gd name="connsiteY857" fmla="*/ 3055 h 1004386"/>
                <a:gd name="connsiteX858" fmla="*/ 747719 w 1012980"/>
                <a:gd name="connsiteY858" fmla="*/ 29412 h 1004386"/>
                <a:gd name="connsiteX859" fmla="*/ 837987 w 1012980"/>
                <a:gd name="connsiteY859" fmla="*/ 77766 h 1004386"/>
                <a:gd name="connsiteX860" fmla="*/ 912641 w 1012980"/>
                <a:gd name="connsiteY860" fmla="*/ 145987 h 1004386"/>
                <a:gd name="connsiteX861" fmla="*/ 968309 w 1012980"/>
                <a:gd name="connsiteY861" fmla="*/ 230805 h 1004386"/>
                <a:gd name="connsiteX862" fmla="*/ 1002265 w 1012980"/>
                <a:gd name="connsiteY862" fmla="*/ 328256 h 1004386"/>
                <a:gd name="connsiteX863" fmla="*/ 1013022 w 1012980"/>
                <a:gd name="connsiteY863" fmla="*/ 433882 h 1004386"/>
                <a:gd name="connsiteX864" fmla="*/ 1000034 w 1012980"/>
                <a:gd name="connsiteY864" fmla="*/ 542629 h 1004386"/>
                <a:gd name="connsiteX865" fmla="*/ 963947 w 1012980"/>
                <a:gd name="connsiteY865" fmla="*/ 649444 h 1004386"/>
                <a:gd name="connsiteX866" fmla="*/ 906395 w 1012980"/>
                <a:gd name="connsiteY866" fmla="*/ 749322 h 1004386"/>
                <a:gd name="connsiteX867" fmla="*/ 830056 w 1012980"/>
                <a:gd name="connsiteY867" fmla="*/ 837658 h 1004386"/>
                <a:gd name="connsiteX868" fmla="*/ 738548 w 1012980"/>
                <a:gd name="connsiteY868" fmla="*/ 910288 h 1004386"/>
                <a:gd name="connsiteX869" fmla="*/ 636184 w 1012980"/>
                <a:gd name="connsiteY869" fmla="*/ 963794 h 1004386"/>
                <a:gd name="connsiteX870" fmla="*/ 636135 w 1012980"/>
                <a:gd name="connsiteY870" fmla="*/ 963794 h 1004386"/>
                <a:gd name="connsiteX871" fmla="*/ 527624 w 1012980"/>
                <a:gd name="connsiteY871" fmla="*/ 995650 h 1004386"/>
                <a:gd name="connsiteX872" fmla="*/ 418072 w 1012980"/>
                <a:gd name="connsiteY872" fmla="*/ 1004469 h 1004386"/>
                <a:gd name="connsiteX873" fmla="*/ 312586 w 1012980"/>
                <a:gd name="connsiteY873" fmla="*/ 989705 h 1004386"/>
                <a:gd name="connsiteX874" fmla="*/ 216121 w 1012980"/>
                <a:gd name="connsiteY874" fmla="*/ 952152 h 1004386"/>
                <a:gd name="connsiteX875" fmla="*/ 133189 w 1012980"/>
                <a:gd name="connsiteY875" fmla="*/ 893542 h 1004386"/>
                <a:gd name="connsiteX876" fmla="*/ 67606 w 1012980"/>
                <a:gd name="connsiteY876" fmla="*/ 816552 h 1004386"/>
                <a:gd name="connsiteX877" fmla="*/ 22546 w 1012980"/>
                <a:gd name="connsiteY877" fmla="*/ 724848 h 1004386"/>
                <a:gd name="connsiteX878" fmla="*/ 41 w 1012980"/>
                <a:gd name="connsiteY878" fmla="*/ 622740 h 1004386"/>
                <a:gd name="connsiteX879" fmla="*/ 1181 w 1012980"/>
                <a:gd name="connsiteY879" fmla="*/ 514934 h 1004386"/>
                <a:gd name="connsiteX880" fmla="*/ 25868 w 1012980"/>
                <a:gd name="connsiteY880" fmla="*/ 406534 h 1004386"/>
                <a:gd name="connsiteX881" fmla="*/ 72960 w 1012980"/>
                <a:gd name="connsiteY881" fmla="*/ 302543 h 1004386"/>
                <a:gd name="connsiteX882" fmla="*/ 140277 w 1012980"/>
                <a:gd name="connsiteY882" fmla="*/ 207866 h 1004386"/>
                <a:gd name="connsiteX883" fmla="*/ 224696 w 1012980"/>
                <a:gd name="connsiteY883" fmla="*/ 126913 h 1004386"/>
                <a:gd name="connsiteX884" fmla="*/ 322252 w 1012980"/>
                <a:gd name="connsiteY884" fmla="*/ 63498 h 1004386"/>
                <a:gd name="connsiteX885" fmla="*/ 428284 w 1012980"/>
                <a:gd name="connsiteY885" fmla="*/ 20544 h 1004386"/>
                <a:gd name="connsiteX886" fmla="*/ 537984 w 1012980"/>
                <a:gd name="connsiteY886" fmla="*/ 83 h 1004386"/>
                <a:gd name="connsiteX887" fmla="*/ 646148 w 1012980"/>
                <a:gd name="connsiteY887" fmla="*/ 3055 h 1004386"/>
                <a:gd name="connsiteX888" fmla="*/ 747719 w 1012980"/>
                <a:gd name="connsiteY888" fmla="*/ 29412 h 1004386"/>
                <a:gd name="connsiteX889" fmla="*/ 837987 w 1012980"/>
                <a:gd name="connsiteY889" fmla="*/ 77766 h 1004386"/>
                <a:gd name="connsiteX890" fmla="*/ 912641 w 1012980"/>
                <a:gd name="connsiteY890" fmla="*/ 145987 h 1004386"/>
                <a:gd name="connsiteX891" fmla="*/ 968309 w 1012980"/>
                <a:gd name="connsiteY891" fmla="*/ 230805 h 1004386"/>
                <a:gd name="connsiteX892" fmla="*/ 1002265 w 1012980"/>
                <a:gd name="connsiteY892" fmla="*/ 328256 h 1004386"/>
                <a:gd name="connsiteX893" fmla="*/ 1013022 w 1012980"/>
                <a:gd name="connsiteY893" fmla="*/ 433882 h 1004386"/>
                <a:gd name="connsiteX894" fmla="*/ 1000034 w 1012980"/>
                <a:gd name="connsiteY894" fmla="*/ 542629 h 1004386"/>
                <a:gd name="connsiteX895" fmla="*/ 963947 w 1012980"/>
                <a:gd name="connsiteY895" fmla="*/ 649444 h 1004386"/>
                <a:gd name="connsiteX896" fmla="*/ 906395 w 1012980"/>
                <a:gd name="connsiteY896" fmla="*/ 749322 h 1004386"/>
                <a:gd name="connsiteX897" fmla="*/ 830056 w 1012980"/>
                <a:gd name="connsiteY897" fmla="*/ 837658 h 1004386"/>
                <a:gd name="connsiteX898" fmla="*/ 738548 w 1012980"/>
                <a:gd name="connsiteY898" fmla="*/ 910288 h 1004386"/>
                <a:gd name="connsiteX899" fmla="*/ 636184 w 1012980"/>
                <a:gd name="connsiteY899" fmla="*/ 963794 h 1004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</a:cxnLst>
              <a:rect l="l" t="t" r="r" b="b"/>
              <a:pathLst>
                <a:path w="1012980" h="1004386">
                  <a:moveTo>
                    <a:pt x="636135" y="963794"/>
                  </a:move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  <a:lnTo>
                    <a:pt x="636135" y="963794"/>
                  </a:lnTo>
                  <a:lnTo>
                    <a:pt x="527624" y="995650"/>
                  </a:lnTo>
                  <a:lnTo>
                    <a:pt x="418072" y="1004469"/>
                  </a:lnTo>
                  <a:lnTo>
                    <a:pt x="312586" y="989705"/>
                  </a:lnTo>
                  <a:lnTo>
                    <a:pt x="216121" y="952152"/>
                  </a:lnTo>
                  <a:lnTo>
                    <a:pt x="133189" y="893542"/>
                  </a:lnTo>
                  <a:lnTo>
                    <a:pt x="67606" y="816552"/>
                  </a:lnTo>
                  <a:lnTo>
                    <a:pt x="22546" y="724848"/>
                  </a:lnTo>
                  <a:lnTo>
                    <a:pt x="41" y="622740"/>
                  </a:lnTo>
                  <a:lnTo>
                    <a:pt x="1181" y="514934"/>
                  </a:lnTo>
                  <a:lnTo>
                    <a:pt x="25868" y="406534"/>
                  </a:lnTo>
                  <a:lnTo>
                    <a:pt x="72960" y="302543"/>
                  </a:lnTo>
                  <a:lnTo>
                    <a:pt x="140277" y="207866"/>
                  </a:lnTo>
                  <a:lnTo>
                    <a:pt x="224696" y="126913"/>
                  </a:lnTo>
                  <a:lnTo>
                    <a:pt x="322252" y="63498"/>
                  </a:lnTo>
                  <a:lnTo>
                    <a:pt x="428284" y="20544"/>
                  </a:lnTo>
                  <a:lnTo>
                    <a:pt x="537984" y="83"/>
                  </a:lnTo>
                  <a:lnTo>
                    <a:pt x="646148" y="3055"/>
                  </a:lnTo>
                  <a:lnTo>
                    <a:pt x="747719" y="29412"/>
                  </a:lnTo>
                  <a:lnTo>
                    <a:pt x="837987" y="77766"/>
                  </a:lnTo>
                  <a:lnTo>
                    <a:pt x="912641" y="145987"/>
                  </a:lnTo>
                  <a:lnTo>
                    <a:pt x="968309" y="230805"/>
                  </a:lnTo>
                  <a:lnTo>
                    <a:pt x="1002265" y="328256"/>
                  </a:lnTo>
                  <a:lnTo>
                    <a:pt x="1013022" y="433882"/>
                  </a:lnTo>
                  <a:lnTo>
                    <a:pt x="1000034" y="542629"/>
                  </a:lnTo>
                  <a:lnTo>
                    <a:pt x="963947" y="649444"/>
                  </a:lnTo>
                  <a:lnTo>
                    <a:pt x="906395" y="749322"/>
                  </a:lnTo>
                  <a:lnTo>
                    <a:pt x="830056" y="837658"/>
                  </a:lnTo>
                  <a:lnTo>
                    <a:pt x="738548" y="910288"/>
                  </a:lnTo>
                  <a:lnTo>
                    <a:pt x="636184" y="963794"/>
                  </a:lnTo>
                </a:path>
              </a:pathLst>
            </a:custGeom>
            <a:noFill/>
            <a:ln w="10099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F682170-4EAB-E7C1-A13D-23D16A2D7EAF}"/>
                </a:ext>
              </a:extLst>
            </p:cNvPr>
            <p:cNvSpPr/>
            <p:nvPr/>
          </p:nvSpPr>
          <p:spPr>
            <a:xfrm flipV="1">
              <a:off x="4972971" y="3713723"/>
              <a:ext cx="159271" cy="15011"/>
            </a:xfrm>
            <a:custGeom>
              <a:avLst/>
              <a:gdLst>
                <a:gd name="connsiteX0" fmla="*/ 41 w 159271"/>
                <a:gd name="connsiteY0" fmla="*/ 15096 h 15011"/>
                <a:gd name="connsiteX1" fmla="*/ 159312 w 159271"/>
                <a:gd name="connsiteY1" fmla="*/ 84 h 1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9271" h="15011">
                  <a:moveTo>
                    <a:pt x="41" y="15096"/>
                  </a:moveTo>
                  <a:lnTo>
                    <a:pt x="159312" y="84"/>
                  </a:lnTo>
                </a:path>
              </a:pathLst>
            </a:custGeom>
            <a:noFill/>
            <a:ln w="18937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F2FDC7F-B5E9-E9FB-2D21-4E37589E63D8}"/>
                </a:ext>
              </a:extLst>
            </p:cNvPr>
            <p:cNvSpPr/>
            <p:nvPr/>
          </p:nvSpPr>
          <p:spPr>
            <a:xfrm>
              <a:off x="5131400" y="3719668"/>
              <a:ext cx="24388" cy="18132"/>
            </a:xfrm>
            <a:custGeom>
              <a:avLst/>
              <a:gdLst>
                <a:gd name="connsiteX0" fmla="*/ 24389 w 24388"/>
                <a:gd name="connsiteY0" fmla="*/ 11296 h 18132"/>
                <a:gd name="connsiteX1" fmla="*/ 1685 w 24388"/>
                <a:gd name="connsiteY1" fmla="*/ 0 h 18132"/>
                <a:gd name="connsiteX2" fmla="*/ 0 w 24388"/>
                <a:gd name="connsiteY2" fmla="*/ 18133 h 18132"/>
                <a:gd name="connsiteX3" fmla="*/ 24389 w 24388"/>
                <a:gd name="connsiteY3" fmla="*/ 11296 h 18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388" h="18132">
                  <a:moveTo>
                    <a:pt x="24389" y="11296"/>
                  </a:moveTo>
                  <a:cubicBezTo>
                    <a:pt x="21563" y="10305"/>
                    <a:pt x="9220" y="5103"/>
                    <a:pt x="1685" y="0"/>
                  </a:cubicBezTo>
                  <a:lnTo>
                    <a:pt x="0" y="18133"/>
                  </a:lnTo>
                  <a:cubicBezTo>
                    <a:pt x="8328" y="14516"/>
                    <a:pt x="21415" y="11692"/>
                    <a:pt x="24389" y="11296"/>
                  </a:cubicBezTo>
                  <a:close/>
                </a:path>
              </a:pathLst>
            </a:custGeom>
            <a:solidFill>
              <a:srgbClr val="FF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4340263-89CF-B1D0-2EC5-70699C5A40AC}"/>
                </a:ext>
              </a:extLst>
            </p:cNvPr>
            <p:cNvSpPr/>
            <p:nvPr/>
          </p:nvSpPr>
          <p:spPr>
            <a:xfrm rot="322781" flipV="1">
              <a:off x="5132179" y="3720737"/>
              <a:ext cx="23663" cy="18210"/>
            </a:xfrm>
            <a:custGeom>
              <a:avLst/>
              <a:gdLst>
                <a:gd name="connsiteX0" fmla="*/ 23748 w 23663"/>
                <a:gd name="connsiteY0" fmla="*/ 9209 h 18210"/>
                <a:gd name="connsiteX1" fmla="*/ 85 w 23663"/>
                <a:gd name="connsiteY1" fmla="*/ 18328 h 18210"/>
                <a:gd name="connsiteX2" fmla="*/ 108 w 23663"/>
                <a:gd name="connsiteY2" fmla="*/ 117 h 18210"/>
                <a:gd name="connsiteX3" fmla="*/ 23748 w 23663"/>
                <a:gd name="connsiteY3" fmla="*/ 9209 h 1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63" h="18210">
                  <a:moveTo>
                    <a:pt x="23748" y="9209"/>
                  </a:moveTo>
                  <a:cubicBezTo>
                    <a:pt x="20842" y="9931"/>
                    <a:pt x="8065" y="13954"/>
                    <a:pt x="85" y="18328"/>
                  </a:cubicBezTo>
                  <a:lnTo>
                    <a:pt x="108" y="117"/>
                  </a:lnTo>
                  <a:cubicBezTo>
                    <a:pt x="8060" y="4498"/>
                    <a:pt x="20824" y="8536"/>
                    <a:pt x="23748" y="9209"/>
                  </a:cubicBezTo>
                  <a:close/>
                </a:path>
              </a:pathLst>
            </a:custGeom>
            <a:noFill/>
            <a:ln w="10775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F659607-DDAA-C504-CA3D-405DAACBE45F}"/>
                </a:ext>
              </a:extLst>
            </p:cNvPr>
            <p:cNvSpPr/>
            <p:nvPr/>
          </p:nvSpPr>
          <p:spPr>
            <a:xfrm>
              <a:off x="5263143" y="3699254"/>
              <a:ext cx="46398" cy="88979"/>
            </a:xfrm>
            <a:custGeom>
              <a:avLst/>
              <a:gdLst>
                <a:gd name="connsiteX0" fmla="*/ 24285 w 46398"/>
                <a:gd name="connsiteY0" fmla="*/ 1509 h 88979"/>
                <a:gd name="connsiteX1" fmla="*/ 22699 w 46398"/>
                <a:gd name="connsiteY1" fmla="*/ 122 h 88979"/>
                <a:gd name="connsiteX2" fmla="*/ 7233 w 46398"/>
                <a:gd name="connsiteY2" fmla="*/ 1311 h 88979"/>
                <a:gd name="connsiteX3" fmla="*/ 4854 w 46398"/>
                <a:gd name="connsiteY3" fmla="*/ 3887 h 88979"/>
                <a:gd name="connsiteX4" fmla="*/ 7828 w 46398"/>
                <a:gd name="connsiteY4" fmla="*/ 5472 h 88979"/>
                <a:gd name="connsiteX5" fmla="*/ 14173 w 46398"/>
                <a:gd name="connsiteY5" fmla="*/ 7652 h 88979"/>
                <a:gd name="connsiteX6" fmla="*/ 12388 w 46398"/>
                <a:gd name="connsiteY6" fmla="*/ 15381 h 88979"/>
                <a:gd name="connsiteX7" fmla="*/ 2078 w 46398"/>
                <a:gd name="connsiteY7" fmla="*/ 56601 h 88979"/>
                <a:gd name="connsiteX8" fmla="*/ 95 w 46398"/>
                <a:gd name="connsiteY8" fmla="*/ 69284 h 88979"/>
                <a:gd name="connsiteX9" fmla="*/ 16156 w 46398"/>
                <a:gd name="connsiteY9" fmla="*/ 89101 h 88979"/>
                <a:gd name="connsiteX10" fmla="*/ 46493 w 46398"/>
                <a:gd name="connsiteY10" fmla="*/ 52043 h 88979"/>
                <a:gd name="connsiteX11" fmla="*/ 29837 w 46398"/>
                <a:gd name="connsiteY11" fmla="*/ 31829 h 88979"/>
                <a:gd name="connsiteX12" fmla="*/ 14966 w 46398"/>
                <a:gd name="connsiteY12" fmla="*/ 39558 h 88979"/>
                <a:gd name="connsiteX13" fmla="*/ 12388 w 46398"/>
                <a:gd name="connsiteY13" fmla="*/ 49268 h 88979"/>
                <a:gd name="connsiteX14" fmla="*/ 14371 w 46398"/>
                <a:gd name="connsiteY14" fmla="*/ 44710 h 88979"/>
                <a:gd name="connsiteX15" fmla="*/ 29441 w 46398"/>
                <a:gd name="connsiteY15" fmla="*/ 34604 h 88979"/>
                <a:gd name="connsiteX16" fmla="*/ 37372 w 46398"/>
                <a:gd name="connsiteY16" fmla="*/ 46494 h 88979"/>
                <a:gd name="connsiteX17" fmla="*/ 31027 w 46398"/>
                <a:gd name="connsiteY17" fmla="*/ 73247 h 88979"/>
                <a:gd name="connsiteX18" fmla="*/ 16156 w 46398"/>
                <a:gd name="connsiteY18" fmla="*/ 86327 h 88979"/>
                <a:gd name="connsiteX19" fmla="*/ 7630 w 46398"/>
                <a:gd name="connsiteY19" fmla="*/ 73644 h 88979"/>
                <a:gd name="connsiteX20" fmla="*/ 9613 w 46398"/>
                <a:gd name="connsiteY20" fmla="*/ 60762 h 8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398" h="88979">
                  <a:moveTo>
                    <a:pt x="24285" y="1509"/>
                  </a:moveTo>
                  <a:cubicBezTo>
                    <a:pt x="24285" y="1311"/>
                    <a:pt x="24285" y="122"/>
                    <a:pt x="22699" y="122"/>
                  </a:cubicBezTo>
                  <a:cubicBezTo>
                    <a:pt x="19725" y="122"/>
                    <a:pt x="10604" y="1113"/>
                    <a:pt x="7233" y="1311"/>
                  </a:cubicBezTo>
                  <a:cubicBezTo>
                    <a:pt x="6242" y="1509"/>
                    <a:pt x="4854" y="1707"/>
                    <a:pt x="4854" y="3887"/>
                  </a:cubicBezTo>
                  <a:cubicBezTo>
                    <a:pt x="4854" y="5472"/>
                    <a:pt x="6043" y="5472"/>
                    <a:pt x="7828" y="5472"/>
                  </a:cubicBezTo>
                  <a:cubicBezTo>
                    <a:pt x="13975" y="5472"/>
                    <a:pt x="14173" y="6265"/>
                    <a:pt x="14173" y="7652"/>
                  </a:cubicBezTo>
                  <a:cubicBezTo>
                    <a:pt x="14173" y="8445"/>
                    <a:pt x="13182" y="12805"/>
                    <a:pt x="12388" y="15381"/>
                  </a:cubicBezTo>
                  <a:lnTo>
                    <a:pt x="2078" y="56601"/>
                  </a:lnTo>
                  <a:cubicBezTo>
                    <a:pt x="491" y="62942"/>
                    <a:pt x="95" y="64924"/>
                    <a:pt x="95" y="69284"/>
                  </a:cubicBezTo>
                  <a:cubicBezTo>
                    <a:pt x="95" y="81372"/>
                    <a:pt x="6837" y="89101"/>
                    <a:pt x="16156" y="89101"/>
                  </a:cubicBezTo>
                  <a:cubicBezTo>
                    <a:pt x="31027" y="89101"/>
                    <a:pt x="46493" y="70275"/>
                    <a:pt x="46493" y="52043"/>
                  </a:cubicBezTo>
                  <a:cubicBezTo>
                    <a:pt x="46493" y="40549"/>
                    <a:pt x="39950" y="31829"/>
                    <a:pt x="29837" y="31829"/>
                  </a:cubicBezTo>
                  <a:cubicBezTo>
                    <a:pt x="23889" y="31829"/>
                    <a:pt x="18734" y="35595"/>
                    <a:pt x="14966" y="39558"/>
                  </a:cubicBezTo>
                  <a:close/>
                  <a:moveTo>
                    <a:pt x="12388" y="49268"/>
                  </a:moveTo>
                  <a:cubicBezTo>
                    <a:pt x="13182" y="46494"/>
                    <a:pt x="13182" y="46098"/>
                    <a:pt x="14371" y="44710"/>
                  </a:cubicBezTo>
                  <a:cubicBezTo>
                    <a:pt x="20518" y="36585"/>
                    <a:pt x="26268" y="34604"/>
                    <a:pt x="29441" y="34604"/>
                  </a:cubicBezTo>
                  <a:cubicBezTo>
                    <a:pt x="34001" y="34604"/>
                    <a:pt x="37372" y="38567"/>
                    <a:pt x="37372" y="46494"/>
                  </a:cubicBezTo>
                  <a:cubicBezTo>
                    <a:pt x="37372" y="54025"/>
                    <a:pt x="33208" y="68491"/>
                    <a:pt x="31027" y="73247"/>
                  </a:cubicBezTo>
                  <a:cubicBezTo>
                    <a:pt x="26863" y="81769"/>
                    <a:pt x="21113" y="86327"/>
                    <a:pt x="16156" y="86327"/>
                  </a:cubicBezTo>
                  <a:cubicBezTo>
                    <a:pt x="11794" y="86327"/>
                    <a:pt x="7630" y="82958"/>
                    <a:pt x="7630" y="73644"/>
                  </a:cubicBezTo>
                  <a:cubicBezTo>
                    <a:pt x="7630" y="71266"/>
                    <a:pt x="7630" y="68689"/>
                    <a:pt x="9613" y="60762"/>
                  </a:cubicBezTo>
                  <a:close/>
                </a:path>
              </a:pathLst>
            </a:custGeom>
            <a:solidFill>
              <a:schemeClr val="tx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17FD4DE-9280-F3A4-1E91-2054521D89DD}"/>
                </a:ext>
              </a:extLst>
            </p:cNvPr>
            <p:cNvSpPr/>
            <p:nvPr/>
          </p:nvSpPr>
          <p:spPr>
            <a:xfrm flipV="1">
              <a:off x="4936983" y="3713723"/>
              <a:ext cx="35988" cy="25613"/>
            </a:xfrm>
            <a:custGeom>
              <a:avLst/>
              <a:gdLst>
                <a:gd name="connsiteX0" fmla="*/ 36030 w 35988"/>
                <a:gd name="connsiteY0" fmla="*/ 25699 h 25613"/>
                <a:gd name="connsiteX1" fmla="*/ 41 w 35988"/>
                <a:gd name="connsiteY1" fmla="*/ 85 h 25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5988" h="25613">
                  <a:moveTo>
                    <a:pt x="36030" y="25699"/>
                  </a:moveTo>
                  <a:lnTo>
                    <a:pt x="41" y="85"/>
                  </a:lnTo>
                </a:path>
              </a:pathLst>
            </a:custGeom>
            <a:noFill/>
            <a:ln w="18937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033FE48-D2D8-764D-F5EA-6230DF1D6F7C}"/>
                </a:ext>
              </a:extLst>
            </p:cNvPr>
            <p:cNvSpPr/>
            <p:nvPr/>
          </p:nvSpPr>
          <p:spPr>
            <a:xfrm>
              <a:off x="4917700" y="3731905"/>
              <a:ext cx="24537" cy="21105"/>
            </a:xfrm>
            <a:custGeom>
              <a:avLst/>
              <a:gdLst>
                <a:gd name="connsiteX0" fmla="*/ 0 w 24537"/>
                <a:gd name="connsiteY0" fmla="*/ 21105 h 21105"/>
                <a:gd name="connsiteX1" fmla="*/ 24538 w 24537"/>
                <a:gd name="connsiteY1" fmla="*/ 14863 h 21105"/>
                <a:gd name="connsiteX2" fmla="*/ 13979 w 24537"/>
                <a:gd name="connsiteY2" fmla="*/ 0 h 21105"/>
                <a:gd name="connsiteX3" fmla="*/ 0 w 24537"/>
                <a:gd name="connsiteY3" fmla="*/ 21105 h 21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37" h="21105">
                  <a:moveTo>
                    <a:pt x="0" y="21105"/>
                  </a:moveTo>
                  <a:cubicBezTo>
                    <a:pt x="2776" y="20015"/>
                    <a:pt x="15516" y="15903"/>
                    <a:pt x="24538" y="14863"/>
                  </a:cubicBezTo>
                  <a:lnTo>
                    <a:pt x="13979" y="0"/>
                  </a:lnTo>
                  <a:cubicBezTo>
                    <a:pt x="10013" y="8224"/>
                    <a:pt x="1933" y="18876"/>
                    <a:pt x="0" y="21105"/>
                  </a:cubicBezTo>
                  <a:close/>
                </a:path>
              </a:pathLst>
            </a:custGeom>
            <a:solidFill>
              <a:srgbClr val="FF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F53EAD7-3070-8323-1D71-4EF08B75A98E}"/>
                </a:ext>
              </a:extLst>
            </p:cNvPr>
            <p:cNvSpPr/>
            <p:nvPr/>
          </p:nvSpPr>
          <p:spPr>
            <a:xfrm rot="8675154" flipV="1">
              <a:off x="4915519" y="3737062"/>
              <a:ext cx="23629" cy="18228"/>
            </a:xfrm>
            <a:custGeom>
              <a:avLst/>
              <a:gdLst>
                <a:gd name="connsiteX0" fmla="*/ 23698 w 23629"/>
                <a:gd name="connsiteY0" fmla="*/ 9223 h 18228"/>
                <a:gd name="connsiteX1" fmla="*/ 81 w 23629"/>
                <a:gd name="connsiteY1" fmla="*/ 18347 h 18228"/>
                <a:gd name="connsiteX2" fmla="*/ 68 w 23629"/>
                <a:gd name="connsiteY2" fmla="*/ 119 h 18228"/>
                <a:gd name="connsiteX3" fmla="*/ 23698 w 23629"/>
                <a:gd name="connsiteY3" fmla="*/ 9223 h 1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29" h="18228">
                  <a:moveTo>
                    <a:pt x="23698" y="9223"/>
                  </a:moveTo>
                  <a:cubicBezTo>
                    <a:pt x="20803" y="9942"/>
                    <a:pt x="8036" y="13969"/>
                    <a:pt x="81" y="18347"/>
                  </a:cubicBezTo>
                  <a:lnTo>
                    <a:pt x="68" y="119"/>
                  </a:lnTo>
                  <a:cubicBezTo>
                    <a:pt x="8068" y="4524"/>
                    <a:pt x="20829" y="8526"/>
                    <a:pt x="23698" y="9223"/>
                  </a:cubicBezTo>
                  <a:close/>
                </a:path>
              </a:pathLst>
            </a:custGeom>
            <a:noFill/>
            <a:ln w="10775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18482A1-B6E1-A6D1-6CE0-A4037197BA58}"/>
                </a:ext>
              </a:extLst>
            </p:cNvPr>
            <p:cNvSpPr/>
            <p:nvPr/>
          </p:nvSpPr>
          <p:spPr>
            <a:xfrm>
              <a:off x="4831270" y="3765536"/>
              <a:ext cx="57898" cy="57271"/>
            </a:xfrm>
            <a:custGeom>
              <a:avLst/>
              <a:gdLst>
                <a:gd name="connsiteX0" fmla="*/ 42295 w 57898"/>
                <a:gd name="connsiteY0" fmla="*/ 8250 h 57271"/>
                <a:gd name="connsiteX1" fmla="*/ 30597 w 57898"/>
                <a:gd name="connsiteY1" fmla="*/ 124 h 57271"/>
                <a:gd name="connsiteX2" fmla="*/ 61 w 57898"/>
                <a:gd name="connsiteY2" fmla="*/ 37183 h 57271"/>
                <a:gd name="connsiteX3" fmla="*/ 16915 w 57898"/>
                <a:gd name="connsiteY3" fmla="*/ 57396 h 57271"/>
                <a:gd name="connsiteX4" fmla="*/ 33373 w 57898"/>
                <a:gd name="connsiteY4" fmla="*/ 47884 h 57271"/>
                <a:gd name="connsiteX5" fmla="*/ 44873 w 57898"/>
                <a:gd name="connsiteY5" fmla="*/ 57396 h 57271"/>
                <a:gd name="connsiteX6" fmla="*/ 54192 w 57898"/>
                <a:gd name="connsiteY6" fmla="*/ 50460 h 57271"/>
                <a:gd name="connsiteX7" fmla="*/ 57960 w 57898"/>
                <a:gd name="connsiteY7" fmla="*/ 37975 h 57271"/>
                <a:gd name="connsiteX8" fmla="*/ 56572 w 57898"/>
                <a:gd name="connsiteY8" fmla="*/ 36786 h 57271"/>
                <a:gd name="connsiteX9" fmla="*/ 54787 w 57898"/>
                <a:gd name="connsiteY9" fmla="*/ 38966 h 57271"/>
                <a:gd name="connsiteX10" fmla="*/ 45071 w 57898"/>
                <a:gd name="connsiteY10" fmla="*/ 54622 h 57271"/>
                <a:gd name="connsiteX11" fmla="*/ 41304 w 57898"/>
                <a:gd name="connsiteY11" fmla="*/ 48875 h 57271"/>
                <a:gd name="connsiteX12" fmla="*/ 42890 w 57898"/>
                <a:gd name="connsiteY12" fmla="*/ 39561 h 57271"/>
                <a:gd name="connsiteX13" fmla="*/ 45666 w 57898"/>
                <a:gd name="connsiteY13" fmla="*/ 28067 h 57271"/>
                <a:gd name="connsiteX14" fmla="*/ 50227 w 57898"/>
                <a:gd name="connsiteY14" fmla="*/ 10429 h 57271"/>
                <a:gd name="connsiteX15" fmla="*/ 51218 w 57898"/>
                <a:gd name="connsiteY15" fmla="*/ 6070 h 57271"/>
                <a:gd name="connsiteX16" fmla="*/ 47451 w 57898"/>
                <a:gd name="connsiteY16" fmla="*/ 2701 h 57271"/>
                <a:gd name="connsiteX17" fmla="*/ 42295 w 57898"/>
                <a:gd name="connsiteY17" fmla="*/ 8250 h 57271"/>
                <a:gd name="connsiteX18" fmla="*/ 33967 w 57898"/>
                <a:gd name="connsiteY18" fmla="*/ 40948 h 57271"/>
                <a:gd name="connsiteX19" fmla="*/ 31390 w 57898"/>
                <a:gd name="connsiteY19" fmla="*/ 45704 h 57271"/>
                <a:gd name="connsiteX20" fmla="*/ 17113 w 57898"/>
                <a:gd name="connsiteY20" fmla="*/ 54622 h 57271"/>
                <a:gd name="connsiteX21" fmla="*/ 9182 w 57898"/>
                <a:gd name="connsiteY21" fmla="*/ 42731 h 57271"/>
                <a:gd name="connsiteX22" fmla="*/ 16122 w 57898"/>
                <a:gd name="connsiteY22" fmla="*/ 15186 h 57271"/>
                <a:gd name="connsiteX23" fmla="*/ 30795 w 57898"/>
                <a:gd name="connsiteY23" fmla="*/ 2899 h 57271"/>
                <a:gd name="connsiteX24" fmla="*/ 40709 w 57898"/>
                <a:gd name="connsiteY24" fmla="*/ 14195 h 57271"/>
                <a:gd name="connsiteX25" fmla="*/ 40312 w 57898"/>
                <a:gd name="connsiteY25" fmla="*/ 16176 h 5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7898" h="57271">
                  <a:moveTo>
                    <a:pt x="42295" y="8250"/>
                  </a:moveTo>
                  <a:cubicBezTo>
                    <a:pt x="39916" y="3692"/>
                    <a:pt x="36347" y="124"/>
                    <a:pt x="30597" y="124"/>
                  </a:cubicBezTo>
                  <a:cubicBezTo>
                    <a:pt x="15725" y="124"/>
                    <a:pt x="61" y="18753"/>
                    <a:pt x="61" y="37183"/>
                  </a:cubicBezTo>
                  <a:cubicBezTo>
                    <a:pt x="61" y="49073"/>
                    <a:pt x="7199" y="57396"/>
                    <a:pt x="16915" y="57396"/>
                  </a:cubicBezTo>
                  <a:cubicBezTo>
                    <a:pt x="19493" y="57396"/>
                    <a:pt x="25838" y="56802"/>
                    <a:pt x="33373" y="47884"/>
                  </a:cubicBezTo>
                  <a:cubicBezTo>
                    <a:pt x="34364" y="53235"/>
                    <a:pt x="38726" y="57396"/>
                    <a:pt x="44873" y="57396"/>
                  </a:cubicBezTo>
                  <a:cubicBezTo>
                    <a:pt x="49235" y="57396"/>
                    <a:pt x="52209" y="54424"/>
                    <a:pt x="54192" y="50460"/>
                  </a:cubicBezTo>
                  <a:cubicBezTo>
                    <a:pt x="56373" y="45902"/>
                    <a:pt x="57960" y="38174"/>
                    <a:pt x="57960" y="37975"/>
                  </a:cubicBezTo>
                  <a:cubicBezTo>
                    <a:pt x="57960" y="36786"/>
                    <a:pt x="56770" y="36786"/>
                    <a:pt x="56572" y="36786"/>
                  </a:cubicBezTo>
                  <a:cubicBezTo>
                    <a:pt x="55184" y="36786"/>
                    <a:pt x="55184" y="37183"/>
                    <a:pt x="54787" y="38966"/>
                  </a:cubicBezTo>
                  <a:cubicBezTo>
                    <a:pt x="52606" y="47091"/>
                    <a:pt x="50227" y="54622"/>
                    <a:pt x="45071" y="54622"/>
                  </a:cubicBezTo>
                  <a:cubicBezTo>
                    <a:pt x="41700" y="54622"/>
                    <a:pt x="41304" y="51253"/>
                    <a:pt x="41304" y="48875"/>
                  </a:cubicBezTo>
                  <a:cubicBezTo>
                    <a:pt x="41304" y="46100"/>
                    <a:pt x="41502" y="45110"/>
                    <a:pt x="42890" y="39561"/>
                  </a:cubicBezTo>
                  <a:cubicBezTo>
                    <a:pt x="44278" y="34210"/>
                    <a:pt x="44675" y="32823"/>
                    <a:pt x="45666" y="28067"/>
                  </a:cubicBezTo>
                  <a:lnTo>
                    <a:pt x="50227" y="10429"/>
                  </a:lnTo>
                  <a:cubicBezTo>
                    <a:pt x="51218" y="6862"/>
                    <a:pt x="51218" y="6664"/>
                    <a:pt x="51218" y="6070"/>
                  </a:cubicBezTo>
                  <a:cubicBezTo>
                    <a:pt x="51218" y="4088"/>
                    <a:pt x="49632" y="2701"/>
                    <a:pt x="47451" y="2701"/>
                  </a:cubicBezTo>
                  <a:cubicBezTo>
                    <a:pt x="44476" y="2701"/>
                    <a:pt x="42692" y="5475"/>
                    <a:pt x="42295" y="8250"/>
                  </a:cubicBezTo>
                  <a:close/>
                  <a:moveTo>
                    <a:pt x="33967" y="40948"/>
                  </a:moveTo>
                  <a:cubicBezTo>
                    <a:pt x="33373" y="43326"/>
                    <a:pt x="33373" y="43524"/>
                    <a:pt x="31390" y="45704"/>
                  </a:cubicBezTo>
                  <a:cubicBezTo>
                    <a:pt x="25838" y="52640"/>
                    <a:pt x="20682" y="54622"/>
                    <a:pt x="17113" y="54622"/>
                  </a:cubicBezTo>
                  <a:cubicBezTo>
                    <a:pt x="10967" y="54622"/>
                    <a:pt x="9182" y="47686"/>
                    <a:pt x="9182" y="42731"/>
                  </a:cubicBezTo>
                  <a:cubicBezTo>
                    <a:pt x="9182" y="36390"/>
                    <a:pt x="13148" y="20933"/>
                    <a:pt x="16122" y="15186"/>
                  </a:cubicBezTo>
                  <a:cubicBezTo>
                    <a:pt x="19889" y="7655"/>
                    <a:pt x="25640" y="2899"/>
                    <a:pt x="30795" y="2899"/>
                  </a:cubicBezTo>
                  <a:cubicBezTo>
                    <a:pt x="38925" y="2899"/>
                    <a:pt x="40709" y="13402"/>
                    <a:pt x="40709" y="14195"/>
                  </a:cubicBezTo>
                  <a:cubicBezTo>
                    <a:pt x="40709" y="14789"/>
                    <a:pt x="40511" y="15582"/>
                    <a:pt x="40312" y="16176"/>
                  </a:cubicBezTo>
                  <a:close/>
                </a:path>
              </a:pathLst>
            </a:custGeom>
            <a:solidFill>
              <a:schemeClr val="tx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A281FE2-AFFF-76D8-8F4C-39C1AE5CBCEA}"/>
                </a:ext>
              </a:extLst>
            </p:cNvPr>
            <p:cNvSpPr/>
            <p:nvPr/>
          </p:nvSpPr>
          <p:spPr>
            <a:xfrm flipV="1">
              <a:off x="4972971" y="3548992"/>
              <a:ext cx="12690" cy="164730"/>
            </a:xfrm>
            <a:custGeom>
              <a:avLst/>
              <a:gdLst>
                <a:gd name="connsiteX0" fmla="*/ 41 w 12690"/>
                <a:gd name="connsiteY0" fmla="*/ 70 h 164730"/>
                <a:gd name="connsiteX1" fmla="*/ 41 w 12690"/>
                <a:gd name="connsiteY1" fmla="*/ 164800 h 16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0" h="164730">
                  <a:moveTo>
                    <a:pt x="41" y="70"/>
                  </a:moveTo>
                  <a:lnTo>
                    <a:pt x="41" y="164800"/>
                  </a:lnTo>
                </a:path>
              </a:pathLst>
            </a:custGeom>
            <a:noFill/>
            <a:ln w="18937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257DB8A-5FB2-3EDB-F9CF-2837B0AFF8D1}"/>
                </a:ext>
              </a:extLst>
            </p:cNvPr>
            <p:cNvSpPr/>
            <p:nvPr/>
          </p:nvSpPr>
          <p:spPr>
            <a:xfrm>
              <a:off x="4963900" y="3525360"/>
              <a:ext cx="18192" cy="23632"/>
            </a:xfrm>
            <a:custGeom>
              <a:avLst/>
              <a:gdLst>
                <a:gd name="connsiteX0" fmla="*/ 9071 w 18192"/>
                <a:gd name="connsiteY0" fmla="*/ 0 h 23632"/>
                <a:gd name="connsiteX1" fmla="*/ 0 w 18192"/>
                <a:gd name="connsiteY1" fmla="*/ 23632 h 23632"/>
                <a:gd name="connsiteX2" fmla="*/ 18193 w 18192"/>
                <a:gd name="connsiteY2" fmla="*/ 23632 h 23632"/>
                <a:gd name="connsiteX3" fmla="*/ 9071 w 18192"/>
                <a:gd name="connsiteY3" fmla="*/ 0 h 2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92" h="23632">
                  <a:moveTo>
                    <a:pt x="9071" y="0"/>
                  </a:moveTo>
                  <a:cubicBezTo>
                    <a:pt x="8377" y="2923"/>
                    <a:pt x="4362" y="15656"/>
                    <a:pt x="0" y="23632"/>
                  </a:cubicBezTo>
                  <a:lnTo>
                    <a:pt x="18193" y="23632"/>
                  </a:lnTo>
                  <a:cubicBezTo>
                    <a:pt x="13830" y="15656"/>
                    <a:pt x="9815" y="2923"/>
                    <a:pt x="9071" y="0"/>
                  </a:cubicBezTo>
                  <a:close/>
                </a:path>
              </a:pathLst>
            </a:custGeom>
            <a:solidFill>
              <a:srgbClr val="FF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A5A593E-8A34-7686-B471-60DACC1DD4E7}"/>
                </a:ext>
              </a:extLst>
            </p:cNvPr>
            <p:cNvSpPr/>
            <p:nvPr/>
          </p:nvSpPr>
          <p:spPr>
            <a:xfrm rot="16200000" flipV="1">
              <a:off x="4961173" y="3528085"/>
              <a:ext cx="23645" cy="18182"/>
            </a:xfrm>
            <a:custGeom>
              <a:avLst/>
              <a:gdLst>
                <a:gd name="connsiteX0" fmla="*/ 23717 w 23645"/>
                <a:gd name="connsiteY0" fmla="*/ 9218 h 18182"/>
                <a:gd name="connsiteX1" fmla="*/ 72 w 23645"/>
                <a:gd name="connsiteY1" fmla="*/ 18284 h 18182"/>
                <a:gd name="connsiteX2" fmla="*/ 72 w 23645"/>
                <a:gd name="connsiteY2" fmla="*/ 102 h 18182"/>
                <a:gd name="connsiteX3" fmla="*/ 23717 w 23645"/>
                <a:gd name="connsiteY3" fmla="*/ 9218 h 18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45" h="18182">
                  <a:moveTo>
                    <a:pt x="23717" y="9218"/>
                  </a:moveTo>
                  <a:cubicBezTo>
                    <a:pt x="20792" y="9912"/>
                    <a:pt x="8052" y="13925"/>
                    <a:pt x="72" y="18284"/>
                  </a:cubicBezTo>
                  <a:lnTo>
                    <a:pt x="72" y="102"/>
                  </a:lnTo>
                  <a:cubicBezTo>
                    <a:pt x="8052" y="4462"/>
                    <a:pt x="20792" y="8475"/>
                    <a:pt x="23717" y="9218"/>
                  </a:cubicBezTo>
                  <a:close/>
                </a:path>
              </a:pathLst>
            </a:custGeom>
            <a:noFill/>
            <a:ln w="10775" cap="flat">
              <a:solidFill>
                <a:srgbClr val="FF000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31DEC9-F3E3-0BB6-B536-EDCC12F304E5}"/>
                </a:ext>
              </a:extLst>
            </p:cNvPr>
            <p:cNvSpPr/>
            <p:nvPr/>
          </p:nvSpPr>
          <p:spPr>
            <a:xfrm>
              <a:off x="4950812" y="3365216"/>
              <a:ext cx="49174" cy="57271"/>
            </a:xfrm>
            <a:custGeom>
              <a:avLst/>
              <a:gdLst>
                <a:gd name="connsiteX0" fmla="*/ 44882 w 49174"/>
                <a:gd name="connsiteY0" fmla="*/ 8020 h 57271"/>
                <a:gd name="connsiteX1" fmla="*/ 39330 w 49174"/>
                <a:gd name="connsiteY1" fmla="*/ 9803 h 57271"/>
                <a:gd name="connsiteX2" fmla="*/ 37149 w 49174"/>
                <a:gd name="connsiteY2" fmla="*/ 14758 h 57271"/>
                <a:gd name="connsiteX3" fmla="*/ 41710 w 49174"/>
                <a:gd name="connsiteY3" fmla="*/ 19117 h 57271"/>
                <a:gd name="connsiteX4" fmla="*/ 48848 w 49174"/>
                <a:gd name="connsiteY4" fmla="*/ 10992 h 57271"/>
                <a:gd name="connsiteX5" fmla="*/ 33977 w 49174"/>
                <a:gd name="connsiteY5" fmla="*/ 93 h 57271"/>
                <a:gd name="connsiteX6" fmla="*/ 70 w 49174"/>
                <a:gd name="connsiteY6" fmla="*/ 35962 h 57271"/>
                <a:gd name="connsiteX7" fmla="*/ 20494 w 49174"/>
                <a:gd name="connsiteY7" fmla="*/ 57365 h 57271"/>
                <a:gd name="connsiteX8" fmla="*/ 49245 w 49174"/>
                <a:gd name="connsiteY8" fmla="*/ 42502 h 57271"/>
                <a:gd name="connsiteX9" fmla="*/ 47658 w 49174"/>
                <a:gd name="connsiteY9" fmla="*/ 40916 h 57271"/>
                <a:gd name="connsiteX10" fmla="*/ 46072 w 49174"/>
                <a:gd name="connsiteY10" fmla="*/ 42105 h 57271"/>
                <a:gd name="connsiteX11" fmla="*/ 20890 w 49174"/>
                <a:gd name="connsiteY11" fmla="*/ 54590 h 57271"/>
                <a:gd name="connsiteX12" fmla="*/ 9390 w 49174"/>
                <a:gd name="connsiteY12" fmla="*/ 40916 h 57271"/>
                <a:gd name="connsiteX13" fmla="*/ 16330 w 49174"/>
                <a:gd name="connsiteY13" fmla="*/ 15550 h 57271"/>
                <a:gd name="connsiteX14" fmla="*/ 33977 w 49174"/>
                <a:gd name="connsiteY14" fmla="*/ 2867 h 57271"/>
                <a:gd name="connsiteX15" fmla="*/ 44882 w 49174"/>
                <a:gd name="connsiteY15" fmla="*/ 8020 h 5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9174" h="57271">
                  <a:moveTo>
                    <a:pt x="44882" y="8020"/>
                  </a:moveTo>
                  <a:cubicBezTo>
                    <a:pt x="42900" y="8020"/>
                    <a:pt x="41115" y="8020"/>
                    <a:pt x="39330" y="9803"/>
                  </a:cubicBezTo>
                  <a:cubicBezTo>
                    <a:pt x="37348" y="11587"/>
                    <a:pt x="37149" y="13767"/>
                    <a:pt x="37149" y="14758"/>
                  </a:cubicBezTo>
                  <a:cubicBezTo>
                    <a:pt x="37149" y="17730"/>
                    <a:pt x="39330" y="19117"/>
                    <a:pt x="41710" y="19117"/>
                  </a:cubicBezTo>
                  <a:cubicBezTo>
                    <a:pt x="45477" y="19117"/>
                    <a:pt x="48848" y="16145"/>
                    <a:pt x="48848" y="10992"/>
                  </a:cubicBezTo>
                  <a:cubicBezTo>
                    <a:pt x="48848" y="4849"/>
                    <a:pt x="42900" y="93"/>
                    <a:pt x="33977" y="93"/>
                  </a:cubicBezTo>
                  <a:cubicBezTo>
                    <a:pt x="16924" y="93"/>
                    <a:pt x="70" y="18325"/>
                    <a:pt x="70" y="35962"/>
                  </a:cubicBezTo>
                  <a:cubicBezTo>
                    <a:pt x="70" y="47456"/>
                    <a:pt x="7407" y="57365"/>
                    <a:pt x="20494" y="57365"/>
                  </a:cubicBezTo>
                  <a:cubicBezTo>
                    <a:pt x="38537" y="57365"/>
                    <a:pt x="49245" y="43889"/>
                    <a:pt x="49245" y="42502"/>
                  </a:cubicBezTo>
                  <a:cubicBezTo>
                    <a:pt x="49245" y="41709"/>
                    <a:pt x="48452" y="40916"/>
                    <a:pt x="47658" y="40916"/>
                  </a:cubicBezTo>
                  <a:cubicBezTo>
                    <a:pt x="47064" y="40916"/>
                    <a:pt x="46865" y="41115"/>
                    <a:pt x="46072" y="42105"/>
                  </a:cubicBezTo>
                  <a:cubicBezTo>
                    <a:pt x="36158" y="54590"/>
                    <a:pt x="22278" y="54590"/>
                    <a:pt x="20890" y="54590"/>
                  </a:cubicBezTo>
                  <a:cubicBezTo>
                    <a:pt x="12760" y="54590"/>
                    <a:pt x="9390" y="48447"/>
                    <a:pt x="9390" y="40916"/>
                  </a:cubicBezTo>
                  <a:cubicBezTo>
                    <a:pt x="9390" y="35566"/>
                    <a:pt x="11967" y="23477"/>
                    <a:pt x="16330" y="15550"/>
                  </a:cubicBezTo>
                  <a:cubicBezTo>
                    <a:pt x="20097" y="8416"/>
                    <a:pt x="27037" y="2867"/>
                    <a:pt x="33977" y="2867"/>
                  </a:cubicBezTo>
                  <a:cubicBezTo>
                    <a:pt x="38339" y="2867"/>
                    <a:pt x="43098" y="4651"/>
                    <a:pt x="44882" y="8020"/>
                  </a:cubicBezTo>
                  <a:close/>
                </a:path>
              </a:pathLst>
            </a:custGeom>
            <a:solidFill>
              <a:schemeClr val="tx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4FEE8F-1C85-B364-2AFD-635148BE480C}"/>
                </a:ext>
              </a:extLst>
            </p:cNvPr>
            <p:cNvSpPr/>
            <p:nvPr/>
          </p:nvSpPr>
          <p:spPr>
            <a:xfrm flipV="1">
              <a:off x="4350212" y="4021732"/>
              <a:ext cx="332372" cy="236171"/>
            </a:xfrm>
            <a:custGeom>
              <a:avLst/>
              <a:gdLst>
                <a:gd name="connsiteX0" fmla="*/ 332414 w 332372"/>
                <a:gd name="connsiteY0" fmla="*/ 236322 h 236171"/>
                <a:gd name="connsiteX1" fmla="*/ 41 w 332372"/>
                <a:gd name="connsiteY1" fmla="*/ 150 h 236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2372" h="236171">
                  <a:moveTo>
                    <a:pt x="332414" y="236322"/>
                  </a:moveTo>
                  <a:lnTo>
                    <a:pt x="41" y="150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795FDAB-0028-EB97-0206-E7D756E146DF}"/>
                </a:ext>
              </a:extLst>
            </p:cNvPr>
            <p:cNvSpPr/>
            <p:nvPr/>
          </p:nvSpPr>
          <p:spPr>
            <a:xfrm flipV="1">
              <a:off x="4350212" y="4257904"/>
              <a:ext cx="913194" cy="85957"/>
            </a:xfrm>
            <a:custGeom>
              <a:avLst/>
              <a:gdLst>
                <a:gd name="connsiteX0" fmla="*/ 41 w 913194"/>
                <a:gd name="connsiteY0" fmla="*/ 86133 h 85957"/>
                <a:gd name="connsiteX1" fmla="*/ 913236 w 913194"/>
                <a:gd name="connsiteY1" fmla="*/ 175 h 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194" h="85957">
                  <a:moveTo>
                    <a:pt x="41" y="86133"/>
                  </a:moveTo>
                  <a:lnTo>
                    <a:pt x="913236" y="175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0FFA594-897C-F06D-771B-5650A3F1102F}"/>
                </a:ext>
              </a:extLst>
            </p:cNvPr>
            <p:cNvSpPr/>
            <p:nvPr/>
          </p:nvSpPr>
          <p:spPr>
            <a:xfrm flipV="1">
              <a:off x="5263407" y="4107689"/>
              <a:ext cx="332323" cy="236171"/>
            </a:xfrm>
            <a:custGeom>
              <a:avLst/>
              <a:gdLst>
                <a:gd name="connsiteX0" fmla="*/ 41 w 332323"/>
                <a:gd name="connsiteY0" fmla="*/ 164 h 236171"/>
                <a:gd name="connsiteX1" fmla="*/ 332364 w 332323"/>
                <a:gd name="connsiteY1" fmla="*/ 236335 h 236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2323" h="236171">
                  <a:moveTo>
                    <a:pt x="41" y="164"/>
                  </a:moveTo>
                  <a:lnTo>
                    <a:pt x="332364" y="236335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43F95CE-A1F2-C05C-3B70-F39F8A40535E}"/>
                </a:ext>
              </a:extLst>
            </p:cNvPr>
            <p:cNvSpPr/>
            <p:nvPr/>
          </p:nvSpPr>
          <p:spPr>
            <a:xfrm flipV="1">
              <a:off x="4682585" y="4021732"/>
              <a:ext cx="913144" cy="85957"/>
            </a:xfrm>
            <a:custGeom>
              <a:avLst/>
              <a:gdLst>
                <a:gd name="connsiteX0" fmla="*/ 913186 w 913144"/>
                <a:gd name="connsiteY0" fmla="*/ 138 h 85957"/>
                <a:gd name="connsiteX1" fmla="*/ 41 w 913144"/>
                <a:gd name="connsiteY1" fmla="*/ 86095 h 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144" h="85957">
                  <a:moveTo>
                    <a:pt x="913186" y="138"/>
                  </a:moveTo>
                  <a:lnTo>
                    <a:pt x="41" y="86095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FC75ED2-057F-B2A0-35DF-29716FB89E18}"/>
                </a:ext>
              </a:extLst>
            </p:cNvPr>
            <p:cNvSpPr/>
            <p:nvPr/>
          </p:nvSpPr>
          <p:spPr>
            <a:xfrm flipV="1">
              <a:off x="4350212" y="3083634"/>
              <a:ext cx="332372" cy="236171"/>
            </a:xfrm>
            <a:custGeom>
              <a:avLst/>
              <a:gdLst>
                <a:gd name="connsiteX0" fmla="*/ 332414 w 332372"/>
                <a:gd name="connsiteY0" fmla="*/ 236174 h 236171"/>
                <a:gd name="connsiteX1" fmla="*/ 41 w 332372"/>
                <a:gd name="connsiteY1" fmla="*/ 2 h 236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2372" h="236171">
                  <a:moveTo>
                    <a:pt x="332414" y="236174"/>
                  </a:moveTo>
                  <a:lnTo>
                    <a:pt x="41" y="2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14D76F5-A4AF-760A-D0B7-60FC867741A3}"/>
                </a:ext>
              </a:extLst>
            </p:cNvPr>
            <p:cNvSpPr/>
            <p:nvPr/>
          </p:nvSpPr>
          <p:spPr>
            <a:xfrm flipV="1">
              <a:off x="4350212" y="3319806"/>
              <a:ext cx="913194" cy="85957"/>
            </a:xfrm>
            <a:custGeom>
              <a:avLst/>
              <a:gdLst>
                <a:gd name="connsiteX0" fmla="*/ 41 w 913194"/>
                <a:gd name="connsiteY0" fmla="*/ 85985 h 85957"/>
                <a:gd name="connsiteX1" fmla="*/ 913236 w 913194"/>
                <a:gd name="connsiteY1" fmla="*/ 27 h 8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194" h="85957">
                  <a:moveTo>
                    <a:pt x="41" y="85985"/>
                  </a:moveTo>
                  <a:lnTo>
                    <a:pt x="913236" y="27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97EBA67-E927-6D35-EA53-0866CF2EBE4F}"/>
                </a:ext>
              </a:extLst>
            </p:cNvPr>
            <p:cNvSpPr/>
            <p:nvPr/>
          </p:nvSpPr>
          <p:spPr>
            <a:xfrm flipV="1">
              <a:off x="5263407" y="3169542"/>
              <a:ext cx="332323" cy="236221"/>
            </a:xfrm>
            <a:custGeom>
              <a:avLst/>
              <a:gdLst>
                <a:gd name="connsiteX0" fmla="*/ 41 w 332323"/>
                <a:gd name="connsiteY0" fmla="*/ 16 h 236221"/>
                <a:gd name="connsiteX1" fmla="*/ 332364 w 332323"/>
                <a:gd name="connsiteY1" fmla="*/ 236237 h 23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2323" h="236221">
                  <a:moveTo>
                    <a:pt x="41" y="16"/>
                  </a:moveTo>
                  <a:lnTo>
                    <a:pt x="332364" y="236237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9408603-ACFA-3C32-94F7-49FD2CA1056D}"/>
                </a:ext>
              </a:extLst>
            </p:cNvPr>
            <p:cNvSpPr/>
            <p:nvPr/>
          </p:nvSpPr>
          <p:spPr>
            <a:xfrm flipV="1">
              <a:off x="4682585" y="3083634"/>
              <a:ext cx="913144" cy="85907"/>
            </a:xfrm>
            <a:custGeom>
              <a:avLst/>
              <a:gdLst>
                <a:gd name="connsiteX0" fmla="*/ 913186 w 913144"/>
                <a:gd name="connsiteY0" fmla="*/ -10 h 85907"/>
                <a:gd name="connsiteX1" fmla="*/ 41 w 913144"/>
                <a:gd name="connsiteY1" fmla="*/ 85898 h 8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3144" h="85907">
                  <a:moveTo>
                    <a:pt x="913186" y="-10"/>
                  </a:moveTo>
                  <a:lnTo>
                    <a:pt x="41" y="85898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C7EF25C-B4BE-DD21-6331-22B78BD0D3AA}"/>
                </a:ext>
              </a:extLst>
            </p:cNvPr>
            <p:cNvSpPr/>
            <p:nvPr/>
          </p:nvSpPr>
          <p:spPr>
            <a:xfrm flipV="1">
              <a:off x="4682585" y="3083634"/>
              <a:ext cx="12690" cy="938097"/>
            </a:xfrm>
            <a:custGeom>
              <a:avLst/>
              <a:gdLst>
                <a:gd name="connsiteX0" fmla="*/ 41 w 12690"/>
                <a:gd name="connsiteY0" fmla="*/ 57 h 938097"/>
                <a:gd name="connsiteX1" fmla="*/ 41 w 12690"/>
                <a:gd name="connsiteY1" fmla="*/ 938155 h 93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0" h="938097">
                  <a:moveTo>
                    <a:pt x="41" y="57"/>
                  </a:moveTo>
                  <a:lnTo>
                    <a:pt x="41" y="938155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472688-2A16-5C3E-E2EF-070B5F45F69E}"/>
                </a:ext>
              </a:extLst>
            </p:cNvPr>
            <p:cNvSpPr/>
            <p:nvPr/>
          </p:nvSpPr>
          <p:spPr>
            <a:xfrm flipV="1">
              <a:off x="4350212" y="3319806"/>
              <a:ext cx="12690" cy="938097"/>
            </a:xfrm>
            <a:custGeom>
              <a:avLst/>
              <a:gdLst>
                <a:gd name="connsiteX0" fmla="*/ 41 w 12690"/>
                <a:gd name="connsiteY0" fmla="*/ 95 h 938097"/>
                <a:gd name="connsiteX1" fmla="*/ 41 w 12690"/>
                <a:gd name="connsiteY1" fmla="*/ 938192 h 93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0" h="938097">
                  <a:moveTo>
                    <a:pt x="41" y="95"/>
                  </a:moveTo>
                  <a:lnTo>
                    <a:pt x="41" y="938192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F7348F-61C1-B7F1-44AE-5B43F4AE028B}"/>
                </a:ext>
              </a:extLst>
            </p:cNvPr>
            <p:cNvSpPr/>
            <p:nvPr/>
          </p:nvSpPr>
          <p:spPr>
            <a:xfrm flipV="1">
              <a:off x="5263407" y="3405763"/>
              <a:ext cx="12690" cy="938097"/>
            </a:xfrm>
            <a:custGeom>
              <a:avLst/>
              <a:gdLst>
                <a:gd name="connsiteX0" fmla="*/ 41 w 12690"/>
                <a:gd name="connsiteY0" fmla="*/ 108 h 938097"/>
                <a:gd name="connsiteX1" fmla="*/ 41 w 12690"/>
                <a:gd name="connsiteY1" fmla="*/ 938206 h 93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0" h="938097">
                  <a:moveTo>
                    <a:pt x="41" y="108"/>
                  </a:moveTo>
                  <a:lnTo>
                    <a:pt x="41" y="938206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E8185BF-A89C-542A-313D-A01D7355CF25}"/>
                </a:ext>
              </a:extLst>
            </p:cNvPr>
            <p:cNvSpPr/>
            <p:nvPr/>
          </p:nvSpPr>
          <p:spPr>
            <a:xfrm flipV="1">
              <a:off x="5595730" y="3169542"/>
              <a:ext cx="12690" cy="938147"/>
            </a:xfrm>
            <a:custGeom>
              <a:avLst/>
              <a:gdLst>
                <a:gd name="connsiteX0" fmla="*/ 41 w 12690"/>
                <a:gd name="connsiteY0" fmla="*/ 71 h 938147"/>
                <a:gd name="connsiteX1" fmla="*/ 41 w 12690"/>
                <a:gd name="connsiteY1" fmla="*/ 938218 h 93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0" h="938147">
                  <a:moveTo>
                    <a:pt x="41" y="71"/>
                  </a:moveTo>
                  <a:lnTo>
                    <a:pt x="41" y="938218"/>
                  </a:lnTo>
                </a:path>
              </a:pathLst>
            </a:custGeom>
            <a:noFill/>
            <a:ln w="5050" cap="flat">
              <a:solidFill>
                <a:srgbClr val="7F7F7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250837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0AB0218-54B4-FAB8-247F-724BE8B2DB77}"/>
              </a:ext>
            </a:extLst>
          </p:cNvPr>
          <p:cNvCxnSpPr>
            <a:cxnSpLocks/>
          </p:cNvCxnSpPr>
          <p:nvPr/>
        </p:nvCxnSpPr>
        <p:spPr>
          <a:xfrm>
            <a:off x="6093883" y="952498"/>
            <a:ext cx="0" cy="495300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8024DAD-E129-7E62-D578-B9DA74B3105C}"/>
              </a:ext>
            </a:extLst>
          </p:cNvPr>
          <p:cNvCxnSpPr>
            <a:cxnSpLocks/>
          </p:cNvCxnSpPr>
          <p:nvPr/>
        </p:nvCxnSpPr>
        <p:spPr>
          <a:xfrm flipV="1">
            <a:off x="3581400" y="3428998"/>
            <a:ext cx="5024966" cy="846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A82BCA0D-2EDD-5E64-CE5E-91849A670CA1}"/>
              </a:ext>
            </a:extLst>
          </p:cNvPr>
          <p:cNvSpPr/>
          <p:nvPr/>
        </p:nvSpPr>
        <p:spPr>
          <a:xfrm>
            <a:off x="4205816" y="1540931"/>
            <a:ext cx="3776133" cy="37761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E093C6E-21A4-27E8-3B2E-215E3ECB8CCC}"/>
              </a:ext>
            </a:extLst>
          </p:cNvPr>
          <p:cNvCxnSpPr>
            <a:cxnSpLocks/>
          </p:cNvCxnSpPr>
          <p:nvPr/>
        </p:nvCxnSpPr>
        <p:spPr>
          <a:xfrm flipH="1" flipV="1">
            <a:off x="5562600" y="2226733"/>
            <a:ext cx="531283" cy="121073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5F05CBD-6E3D-5EBE-EE9C-AF33E0AA7E4F}"/>
                  </a:ext>
                </a:extLst>
              </p:cNvPr>
              <p:cNvSpPr txBox="1"/>
              <p:nvPr/>
            </p:nvSpPr>
            <p:spPr>
              <a:xfrm>
                <a:off x="3047207" y="3428997"/>
                <a:ext cx="751417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5F05CBD-6E3D-5EBE-EE9C-AF33E0AA7E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207" y="3428997"/>
                <a:ext cx="751417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A6C4B89-1785-55A4-7321-129137A275B3}"/>
                  </a:ext>
                </a:extLst>
              </p:cNvPr>
              <p:cNvSpPr txBox="1"/>
              <p:nvPr/>
            </p:nvSpPr>
            <p:spPr>
              <a:xfrm>
                <a:off x="6093882" y="735522"/>
                <a:ext cx="751417" cy="6227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A6C4B89-1785-55A4-7321-129137A275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3882" y="735522"/>
                <a:ext cx="751417" cy="6227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6032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S">
            <a:hlinkClick r:id="" action="ppaction://media"/>
            <a:extLst>
              <a:ext uri="{FF2B5EF4-FFF2-40B4-BE49-F238E27FC236}">
                <a16:creationId xmlns:a16="http://schemas.microsoft.com/office/drawing/2014/main" id="{4B854A48-E710-DFA6-20DD-1F19F07329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8C348AA-F101-6621-976C-950B106E3A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859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17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0AB0218-54B4-FAB8-247F-724BE8B2DB77}"/>
              </a:ext>
            </a:extLst>
          </p:cNvPr>
          <p:cNvCxnSpPr>
            <a:cxnSpLocks/>
          </p:cNvCxnSpPr>
          <p:nvPr/>
        </p:nvCxnSpPr>
        <p:spPr>
          <a:xfrm>
            <a:off x="6093883" y="952498"/>
            <a:ext cx="0" cy="495300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8024DAD-E129-7E62-D578-B9DA74B3105C}"/>
              </a:ext>
            </a:extLst>
          </p:cNvPr>
          <p:cNvCxnSpPr>
            <a:cxnSpLocks/>
          </p:cNvCxnSpPr>
          <p:nvPr/>
        </p:nvCxnSpPr>
        <p:spPr>
          <a:xfrm flipV="1">
            <a:off x="3581400" y="3428998"/>
            <a:ext cx="5024966" cy="846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A82BCA0D-2EDD-5E64-CE5E-91849A670CA1}"/>
              </a:ext>
            </a:extLst>
          </p:cNvPr>
          <p:cNvSpPr/>
          <p:nvPr/>
        </p:nvSpPr>
        <p:spPr>
          <a:xfrm>
            <a:off x="4205816" y="1540931"/>
            <a:ext cx="3776133" cy="377613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E093C6E-21A4-27E8-3B2E-215E3ECB8CCC}"/>
              </a:ext>
            </a:extLst>
          </p:cNvPr>
          <p:cNvCxnSpPr>
            <a:cxnSpLocks/>
          </p:cNvCxnSpPr>
          <p:nvPr/>
        </p:nvCxnSpPr>
        <p:spPr>
          <a:xfrm flipH="1" flipV="1">
            <a:off x="4284133" y="2878667"/>
            <a:ext cx="1809750" cy="5587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5F05CBD-6E3D-5EBE-EE9C-AF33E0AA7E4F}"/>
                  </a:ext>
                </a:extLst>
              </p:cNvPr>
              <p:cNvSpPr txBox="1"/>
              <p:nvPr/>
            </p:nvSpPr>
            <p:spPr>
              <a:xfrm>
                <a:off x="3047207" y="3428997"/>
                <a:ext cx="751417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sub>
                      </m:sSub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5F05CBD-6E3D-5EBE-EE9C-AF33E0AA7E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7207" y="3428997"/>
                <a:ext cx="751417" cy="58477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A6C4B89-1785-55A4-7321-129137A275B3}"/>
                  </a:ext>
                </a:extLst>
              </p:cNvPr>
              <p:cNvSpPr txBox="1"/>
              <p:nvPr/>
            </p:nvSpPr>
            <p:spPr>
              <a:xfrm>
                <a:off x="6093882" y="735522"/>
                <a:ext cx="751417" cy="6227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e>
                        <m:sub>
                          <m:r>
                            <a:rPr lang="es-ES" sz="32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sub>
                      </m:sSub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7A6C4B89-1785-55A4-7321-129137A275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3882" y="735522"/>
                <a:ext cx="751417" cy="6227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2643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735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51738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Hardware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4572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507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Hardware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4572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3377872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5487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Software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6096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9689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Software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6096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8262619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3852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10395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Resultados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7620000" y="6476577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2629708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16089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Resultados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7620000" y="6476577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5883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Impacto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914638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007440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3732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5E8AEF-E607-A67C-37F5-B3D0CEB8EA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334" y="1330324"/>
            <a:ext cx="10837335" cy="2387600"/>
          </a:xfrm>
        </p:spPr>
        <p:txBody>
          <a:bodyPr>
            <a:normAutofit fontScale="90000"/>
          </a:bodyPr>
          <a:lstStyle/>
          <a:p>
            <a:r>
              <a:rPr lang="es-ES" b="1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Diseño e implementación de un inversor trifásico dual para tracción eléctrica</a:t>
            </a:r>
            <a:endParaRPr lang="ca-ES" b="1" dirty="0"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1300F8-74DA-389D-3BC4-F13F3F7E8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33876"/>
            <a:ext cx="9144000" cy="1655763"/>
          </a:xfrm>
        </p:spPr>
        <p:txBody>
          <a:bodyPr>
            <a:normAutofit fontScale="92500" lnSpcReduction="10000"/>
          </a:bodyPr>
          <a:lstStyle/>
          <a:p>
            <a:r>
              <a:rPr lang="ca-ES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David Redondo – 2024</a:t>
            </a:r>
          </a:p>
          <a:p>
            <a:endParaRPr lang="ca-ES" dirty="0"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r>
              <a:rPr lang="es-ES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Trabajo de Final de Grado</a:t>
            </a:r>
          </a:p>
          <a:p>
            <a:r>
              <a:rPr lang="es-ES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Grado en Ingeniería Electrónica Industrial y Automática</a:t>
            </a:r>
            <a:endParaRPr lang="ca-ES" dirty="0"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354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Impacto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914638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7160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Conclusiones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067038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6348075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8775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067038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5119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7200" dirty="0"/>
              <a:t>Ruegos y preguntas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0670387" y="687768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3869044"/>
              </p:ext>
            </p:extLst>
          </p:nvPr>
        </p:nvGraphicFramePr>
        <p:xfrm>
          <a:off x="0" y="687768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F53372D-C689-5C84-898B-E48BCC094453}"/>
              </a:ext>
            </a:extLst>
          </p:cNvPr>
          <p:cNvSpPr txBox="1"/>
          <p:nvPr/>
        </p:nvSpPr>
        <p:spPr>
          <a:xfrm>
            <a:off x="838200" y="1693308"/>
            <a:ext cx="10153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/>
              <a:t>Muchas gracias por su atención</a:t>
            </a:r>
          </a:p>
        </p:txBody>
      </p:sp>
    </p:spTree>
    <p:extLst>
      <p:ext uri="{BB962C8B-B14F-4D97-AF65-F5344CB8AC3E}">
        <p14:creationId xmlns:p14="http://schemas.microsoft.com/office/powerpoint/2010/main" val="3919387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1582421"/>
            <a:ext cx="10515600" cy="1325563"/>
          </a:xfrm>
        </p:spPr>
        <p:txBody>
          <a:bodyPr>
            <a:normAutofit/>
          </a:bodyPr>
          <a:lstStyle/>
          <a:p>
            <a:r>
              <a:rPr lang="es-ES" sz="2800" dirty="0"/>
              <a:t>Introducción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B2A4263-9575-6A41-6593-2ECB09B86F33}"/>
              </a:ext>
            </a:extLst>
          </p:cNvPr>
          <p:cNvSpPr txBox="1">
            <a:spLocks/>
          </p:cNvSpPr>
          <p:nvPr/>
        </p:nvSpPr>
        <p:spPr>
          <a:xfrm>
            <a:off x="839788" y="645001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000" b="1" dirty="0"/>
              <a:t>Índice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410984-90CC-A745-5C67-9EE7792FC2B4}"/>
              </a:ext>
            </a:extLst>
          </p:cNvPr>
          <p:cNvSpPr txBox="1">
            <a:spLocks/>
          </p:cNvSpPr>
          <p:nvPr/>
        </p:nvSpPr>
        <p:spPr>
          <a:xfrm>
            <a:off x="839788" y="2057401"/>
            <a:ext cx="3932237" cy="381158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Metodología</a:t>
            </a:r>
          </a:p>
          <a:p>
            <a:pPr marL="0" indent="0">
              <a:buNone/>
            </a:pPr>
            <a:r>
              <a:rPr lang="es-ES" dirty="0"/>
              <a:t>Control</a:t>
            </a:r>
          </a:p>
          <a:p>
            <a:pPr marL="0" indent="0">
              <a:buNone/>
            </a:pPr>
            <a:r>
              <a:rPr lang="es-ES" dirty="0"/>
              <a:t>Hardware</a:t>
            </a:r>
          </a:p>
          <a:p>
            <a:pPr marL="0" indent="0">
              <a:buNone/>
            </a:pPr>
            <a:r>
              <a:rPr lang="es-ES" dirty="0"/>
              <a:t>Software</a:t>
            </a:r>
          </a:p>
          <a:p>
            <a:pPr marL="0" indent="0">
              <a:buNone/>
            </a:pPr>
            <a:r>
              <a:rPr lang="es-ES" dirty="0"/>
              <a:t>Resultados</a:t>
            </a:r>
          </a:p>
          <a:p>
            <a:pPr marL="0" indent="0">
              <a:buNone/>
            </a:pPr>
            <a:r>
              <a:rPr lang="es-ES" dirty="0"/>
              <a:t>Impacto</a:t>
            </a:r>
          </a:p>
          <a:p>
            <a:pPr marL="0" indent="0">
              <a:buNone/>
            </a:pPr>
            <a:r>
              <a:rPr lang="es-ES" dirty="0"/>
              <a:t>Conclusiones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07F777-01DB-82E9-D364-C0E21010B448}"/>
              </a:ext>
            </a:extLst>
          </p:cNvPr>
          <p:cNvSpPr/>
          <p:nvPr/>
        </p:nvSpPr>
        <p:spPr>
          <a:xfrm>
            <a:off x="0" y="6887210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10" name="Content Placeholder 6">
            <a:extLst>
              <a:ext uri="{FF2B5EF4-FFF2-40B4-BE49-F238E27FC236}">
                <a16:creationId xmlns:a16="http://schemas.microsoft.com/office/drawing/2014/main" id="{78C4AFAF-794E-41BC-F5A3-C50F2E112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1565415"/>
              </p:ext>
            </p:extLst>
          </p:nvPr>
        </p:nvGraphicFramePr>
        <p:xfrm>
          <a:off x="0" y="6887210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6804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887789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3923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2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Tren de potencia de un vehículo eléctrico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3C0B9F-2B8D-D273-D6A2-3387A5FC89E6}"/>
              </a:ext>
            </a:extLst>
          </p:cNvPr>
          <p:cNvSpPr txBox="1"/>
          <p:nvPr/>
        </p:nvSpPr>
        <p:spPr>
          <a:xfrm>
            <a:off x="2762253" y="329933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Esquema Powertrain guapo</a:t>
            </a:r>
          </a:p>
        </p:txBody>
      </p:sp>
    </p:spTree>
    <p:extLst>
      <p:ext uri="{BB962C8B-B14F-4D97-AF65-F5344CB8AC3E}">
        <p14:creationId xmlns:p14="http://schemas.microsoft.com/office/powerpoint/2010/main" val="2409154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Solución actual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57030-640F-6B0C-C46B-071565C8E9C9}"/>
              </a:ext>
            </a:extLst>
          </p:cNvPr>
          <p:cNvSpPr txBox="1"/>
          <p:nvPr/>
        </p:nvSpPr>
        <p:spPr>
          <a:xfrm>
            <a:off x="2352677" y="3653273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Bamocar jiji</a:t>
            </a:r>
          </a:p>
        </p:txBody>
      </p:sp>
    </p:spTree>
    <p:extLst>
      <p:ext uri="{BB962C8B-B14F-4D97-AF65-F5344CB8AC3E}">
        <p14:creationId xmlns:p14="http://schemas.microsoft.com/office/powerpoint/2010/main" val="3384583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Estado del Arte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57030-640F-6B0C-C46B-071565C8E9C9}"/>
              </a:ext>
            </a:extLst>
          </p:cNvPr>
          <p:cNvSpPr txBox="1"/>
          <p:nvPr/>
        </p:nvSpPr>
        <p:spPr>
          <a:xfrm>
            <a:off x="2352677" y="3653273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AMZ, ETSEIB, etc.</a:t>
            </a:r>
          </a:p>
        </p:txBody>
      </p:sp>
    </p:spTree>
    <p:extLst>
      <p:ext uri="{BB962C8B-B14F-4D97-AF65-F5344CB8AC3E}">
        <p14:creationId xmlns:p14="http://schemas.microsoft.com/office/powerpoint/2010/main" val="3911557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Motivación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57030-640F-6B0C-C46B-071565C8E9C9}"/>
              </a:ext>
            </a:extLst>
          </p:cNvPr>
          <p:cNvSpPr txBox="1"/>
          <p:nvPr/>
        </p:nvSpPr>
        <p:spPr>
          <a:xfrm>
            <a:off x="2352677" y="3653274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Conocimiento, </a:t>
            </a:r>
            <a:r>
              <a:rPr lang="es-ES" sz="2800" dirty="0" err="1"/>
              <a:t>reparabilidad</a:t>
            </a:r>
            <a:r>
              <a:rPr lang="es-ES" sz="2800" dirty="0"/>
              <a:t>, </a:t>
            </a:r>
            <a:r>
              <a:rPr lang="es-ES" sz="2800" dirty="0" err="1"/>
              <a:t>compacticidad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29711216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0F0"/>
      </a:accent1>
      <a:accent2>
        <a:srgbClr val="FF0000"/>
      </a:accent2>
      <a:accent3>
        <a:srgbClr val="FFFF00"/>
      </a:accent3>
      <a:accent4>
        <a:srgbClr val="00B050"/>
      </a:accent4>
      <a:accent5>
        <a:srgbClr val="0070C0"/>
      </a:accent5>
      <a:accent6>
        <a:srgbClr val="7030A0"/>
      </a:accent6>
      <a:hlink>
        <a:srgbClr val="FFC000"/>
      </a:hlink>
      <a:folHlink>
        <a:srgbClr val="C00000"/>
      </a:folHlink>
    </a:clrScheme>
    <a:fontScheme name="LaTeX">
      <a:majorFont>
        <a:latin typeface="CMU Serif"/>
        <a:ea typeface=""/>
        <a:cs typeface=""/>
      </a:majorFont>
      <a:minorFont>
        <a:latin typeface="CMU Serif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372</TotalTime>
  <Words>360</Words>
  <Application>Microsoft Office PowerPoint</Application>
  <PresentationFormat>Widescreen</PresentationFormat>
  <Paragraphs>311</Paragraphs>
  <Slides>33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Cambria Math</vt:lpstr>
      <vt:lpstr>CMU Serif</vt:lpstr>
      <vt:lpstr>Office Theme</vt:lpstr>
      <vt:lpstr>PowerPoint Presentation</vt:lpstr>
      <vt:lpstr>PowerPoint Presentation</vt:lpstr>
      <vt:lpstr>Diseño e implementación de un inversor trifásico dual para tracción eléctrica</vt:lpstr>
      <vt:lpstr>Introducción</vt:lpstr>
      <vt:lpstr>Introducción</vt:lpstr>
      <vt:lpstr>Introducción</vt:lpstr>
      <vt:lpstr>Introducción</vt:lpstr>
      <vt:lpstr>Introducción</vt:lpstr>
      <vt:lpstr>Introducción</vt:lpstr>
      <vt:lpstr>Metodología</vt:lpstr>
      <vt:lpstr>Metodología</vt:lpstr>
      <vt:lpstr>Metodología</vt:lpstr>
      <vt:lpstr>Metodología</vt:lpstr>
      <vt:lpstr>Metodología</vt:lpstr>
      <vt:lpstr>Control</vt:lpstr>
      <vt:lpstr>Control</vt:lpstr>
      <vt:lpstr>Control</vt:lpstr>
      <vt:lpstr>Control</vt:lpstr>
      <vt:lpstr>Control</vt:lpstr>
      <vt:lpstr>Control</vt:lpstr>
      <vt:lpstr>Control</vt:lpstr>
      <vt:lpstr>Control</vt:lpstr>
      <vt:lpstr>Hardware</vt:lpstr>
      <vt:lpstr>Hardware</vt:lpstr>
      <vt:lpstr>Software</vt:lpstr>
      <vt:lpstr>Software</vt:lpstr>
      <vt:lpstr>Resultados</vt:lpstr>
      <vt:lpstr>Resultados</vt:lpstr>
      <vt:lpstr>Impacto</vt:lpstr>
      <vt:lpstr>Impacto</vt:lpstr>
      <vt:lpstr>Conclusiones</vt:lpstr>
      <vt:lpstr>Conclusiones</vt:lpstr>
      <vt:lpstr>Ruegos y preguntas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Redondo</dc:creator>
  <cp:lastModifiedBy>David Redondo</cp:lastModifiedBy>
  <cp:revision>67</cp:revision>
  <dcterms:created xsi:type="dcterms:W3CDTF">2024-05-11T09:59:33Z</dcterms:created>
  <dcterms:modified xsi:type="dcterms:W3CDTF">2024-05-17T21:28:35Z</dcterms:modified>
</cp:coreProperties>
</file>

<file path=docProps/thumbnail.jpeg>
</file>